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>
        <p:scale>
          <a:sx n="86" d="100"/>
          <a:sy n="86" d="100"/>
        </p:scale>
        <p:origin x="48" y="14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EA4C9-E60B-4173-A098-6885F7D2EF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E23981-AE1D-4A82-8D14-5279FAA4FA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4421A-2AE2-4EA9-8ED0-6ACAB8CD2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D7257-0951-4339-B326-58B61B4D184F}" type="datetimeFigureOut">
              <a:rPr lang="en-GB" smtClean="0"/>
              <a:t>10/02/2022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32ECC3-67A1-43D1-8D62-75DCF9589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806519-AFE4-44C8-943E-789CF5568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22356-EDFF-48D1-8D70-4EFF5A43D8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1664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07D4A-1303-4825-AF75-09B79AA1A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221A5C-9F4D-40BA-BC15-30F80686BD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F5BCC0-DE6C-424B-8693-4ABDAEF4C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D7257-0951-4339-B326-58B61B4D184F}" type="datetimeFigureOut">
              <a:rPr lang="en-GB" smtClean="0"/>
              <a:t>10/02/2022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3C3930-80B3-4F52-B589-87EE637F9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1A2448-7150-4836-9AE8-3861F595C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22356-EDFF-48D1-8D70-4EFF5A43D8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662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03C508-DA38-4671-A2E1-1106F4AD6D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BF4FFD-F3A4-47A0-9F56-92630A5820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1BF748-7E71-4BE4-9EC4-0B4E659CA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D7257-0951-4339-B326-58B61B4D184F}" type="datetimeFigureOut">
              <a:rPr lang="en-GB" smtClean="0"/>
              <a:t>10/02/2022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C0EE29-709E-4CDF-97AF-DBD27EFA7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A721E1-5C41-4A61-9CEF-9E4AE0124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22356-EDFF-48D1-8D70-4EFF5A43D8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4501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E45DE-4A61-47DB-A78E-492DDEE55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6ED62-5336-49BB-92C7-DFEB591DB3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F21C11-D859-47CC-8C58-3D0535E61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D7257-0951-4339-B326-58B61B4D184F}" type="datetimeFigureOut">
              <a:rPr lang="en-GB" smtClean="0"/>
              <a:t>10/02/2022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7F2F27-93C8-4C09-B282-F5D26E5B1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9BEE8-9835-4B07-9C5D-488642635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22356-EDFF-48D1-8D70-4EFF5A43D8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821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18D3C-4ABD-4537-8B5E-39DDA204D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4F2D09-E383-4118-B940-70ABED8C8E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43C397-EA6F-402C-A3BC-786412868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D7257-0951-4339-B326-58B61B4D184F}" type="datetimeFigureOut">
              <a:rPr lang="en-GB" smtClean="0"/>
              <a:t>10/02/2022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8E7DB3-695F-4B2C-90C9-F1A443A93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D44C55-931C-40CE-98A8-99E381FB4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22356-EDFF-48D1-8D70-4EFF5A43D8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914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E98C2-C757-4815-9A23-D84005325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74E439-AD52-4DF6-9AF2-8B41C90194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180E18-D837-4253-A5D9-4CC1EA8605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330D65-8284-490A-8F97-CFE6E2FD0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D7257-0951-4339-B326-58B61B4D184F}" type="datetimeFigureOut">
              <a:rPr lang="en-GB" smtClean="0"/>
              <a:t>10/02/2022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A30462-3B37-43A2-8AEF-527C6FF74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FB49AF-ADC4-4AFF-AB8D-D4C78DB34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22356-EDFF-48D1-8D70-4EFF5A43D8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2340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81879-05CA-4A3B-A770-27F40678C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C3BE32-552B-4B8F-8022-BB3694BFDA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9B3FC4-CA37-4E29-A1D2-F2A4B4DBFE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F3A066-50DE-451F-BE4D-D18AFA781F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816976-390C-4537-BB7A-E0E303F7AE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506B8D-7391-4C4F-A15E-405F530C2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D7257-0951-4339-B326-58B61B4D184F}" type="datetimeFigureOut">
              <a:rPr lang="en-GB" smtClean="0"/>
              <a:t>10/02/2022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F11D00-F555-4034-B6E1-7899E94D8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B437C7-89B2-4F9E-96E7-B5B03B2CE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22356-EDFF-48D1-8D70-4EFF5A43D8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7664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51066-B71D-4C68-973B-BEF4C1DA9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026DD5-DD10-4A6E-AE22-AFB72517C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D7257-0951-4339-B326-58B61B4D184F}" type="datetimeFigureOut">
              <a:rPr lang="en-GB" smtClean="0"/>
              <a:t>10/02/2022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BADAA8-CF8B-4E9A-9BCC-F7EE99182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D465A2-7676-47E9-849B-F27BBDE43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22356-EDFF-48D1-8D70-4EFF5A43D8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890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9D0DCF-FECC-408D-B75E-EDE507E5C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D7257-0951-4339-B326-58B61B4D184F}" type="datetimeFigureOut">
              <a:rPr lang="en-GB" smtClean="0"/>
              <a:t>10/02/2022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534253-75CE-43CA-A386-1BA8D63AC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53B5EB-05C7-4FEE-A3CD-211E19252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22356-EDFF-48D1-8D70-4EFF5A43D8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384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2F80E-FDB6-44B4-B9FB-F92ED789F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92672-BC1B-413B-95B8-EEDA4E4F8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951FE7-2B22-4E40-B8FE-9262F1E445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EB7CA4-C3B4-432B-A878-E484678B9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D7257-0951-4339-B326-58B61B4D184F}" type="datetimeFigureOut">
              <a:rPr lang="en-GB" smtClean="0"/>
              <a:t>10/02/2022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9D6322-893D-4F33-93AF-19A5556EC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12B8B4-6B19-42E7-AF1E-90CECE704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22356-EDFF-48D1-8D70-4EFF5A43D8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0102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42658-5C57-4F98-9DAB-084E85D84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013400-AC6B-4E7A-BB9F-E32DABEAAE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A24B15-A53E-4165-822F-1A17739297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096F08-9283-4DBB-B2F7-14D66C7FA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D7257-0951-4339-B326-58B61B4D184F}" type="datetimeFigureOut">
              <a:rPr lang="en-GB" smtClean="0"/>
              <a:t>10/02/2022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A300E4-B262-4171-AEDF-A5D48EF0B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42DCE0-5B01-4234-9870-8993E30C5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22356-EDFF-48D1-8D70-4EFF5A43D8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8432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A1877F-0115-4CA5-A6A7-504C09EAA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F6456E-2C9A-4121-83D0-2FBB2ACE9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8CD915-B9EB-42EE-8A5A-913D0E7C92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D7257-0951-4339-B326-58B61B4D184F}" type="datetimeFigureOut">
              <a:rPr lang="en-GB" smtClean="0"/>
              <a:t>10/02/2022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60E4EB-E24A-429E-9278-1EE357B874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3BC3B-6EBD-4A61-BFE4-8172D4A421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22356-EDFF-48D1-8D70-4EFF5A43D8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465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B95BECF-A3AD-4B23-A3EC-9CB7209D3AD7}"/>
              </a:ext>
            </a:extLst>
          </p:cNvPr>
          <p:cNvSpPr txBox="1"/>
          <p:nvPr/>
        </p:nvSpPr>
        <p:spPr>
          <a:xfrm>
            <a:off x="317965" y="1368704"/>
            <a:ext cx="537902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>
                <a:latin typeface="Comic Sans MS" panose="030F0702030302020204" pitchFamily="66" charset="0"/>
              </a:rPr>
              <a:t>Exercise</a:t>
            </a:r>
          </a:p>
          <a:p>
            <a:endParaRPr lang="en-GB" sz="2400" b="1" u="sng" dirty="0">
              <a:latin typeface="Comic Sans MS" panose="030F0702030302020204" pitchFamily="66" charset="0"/>
            </a:endParaRPr>
          </a:p>
          <a:p>
            <a:r>
              <a:rPr lang="en-GB" sz="2000" dirty="0">
                <a:latin typeface="Comic Sans MS" panose="030F0702030302020204" pitchFamily="66" charset="0"/>
              </a:rPr>
              <a:t>1) Find the area of the square below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E5B4FB4-0472-414C-8882-B5DC8F4E9065}"/>
              </a:ext>
            </a:extLst>
          </p:cNvPr>
          <p:cNvSpPr/>
          <p:nvPr/>
        </p:nvSpPr>
        <p:spPr>
          <a:xfrm>
            <a:off x="1097283" y="3359749"/>
            <a:ext cx="1917468" cy="183988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8286D1A-A173-48BF-A287-3CF5B16625F2}"/>
              </a:ext>
            </a:extLst>
          </p:cNvPr>
          <p:cNvSpPr txBox="1"/>
          <p:nvPr/>
        </p:nvSpPr>
        <p:spPr>
          <a:xfrm>
            <a:off x="1657000" y="2900817"/>
            <a:ext cx="1097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11cm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C13755F-7DEB-4018-8CC9-CA21D8A27D9F}"/>
              </a:ext>
            </a:extLst>
          </p:cNvPr>
          <p:cNvCxnSpPr>
            <a:cxnSpLocks/>
            <a:stCxn id="3" idx="1"/>
          </p:cNvCxnSpPr>
          <p:nvPr/>
        </p:nvCxnSpPr>
        <p:spPr>
          <a:xfrm flipH="1">
            <a:off x="1119446" y="3131650"/>
            <a:ext cx="53755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FE9FE9D-E699-413A-9C1F-5294E5ADE2F0}"/>
              </a:ext>
            </a:extLst>
          </p:cNvPr>
          <p:cNvCxnSpPr>
            <a:cxnSpLocks/>
          </p:cNvCxnSpPr>
          <p:nvPr/>
        </p:nvCxnSpPr>
        <p:spPr>
          <a:xfrm flipV="1">
            <a:off x="2576944" y="3127213"/>
            <a:ext cx="493223" cy="443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EE823C1E-4511-41C5-BC48-9DE8E3BBDF82}"/>
              </a:ext>
            </a:extLst>
          </p:cNvPr>
          <p:cNvSpPr txBox="1"/>
          <p:nvPr/>
        </p:nvSpPr>
        <p:spPr>
          <a:xfrm>
            <a:off x="5890263" y="2088469"/>
            <a:ext cx="5298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2) Work out the area of the triangle below</a:t>
            </a:r>
          </a:p>
        </p:txBody>
      </p:sp>
      <p:sp>
        <p:nvSpPr>
          <p:cNvPr id="38" name="Text Box 276" descr="Parchment">
            <a:extLst>
              <a:ext uri="{FF2B5EF4-FFF2-40B4-BE49-F238E27FC236}">
                <a16:creationId xmlns:a16="http://schemas.microsoft.com/office/drawing/2014/main" id="{9D55CEE8-4892-4F6D-87AA-0903BE815B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965" y="254693"/>
            <a:ext cx="6587332" cy="1015663"/>
          </a:xfrm>
          <a:prstGeom prst="rect">
            <a:avLst/>
          </a:prstGeom>
          <a:solidFill>
            <a:srgbClr val="CCCCFF"/>
          </a:solidFill>
          <a:ln w="28575">
            <a:solidFill>
              <a:srgbClr val="7030A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 dirty="0">
                <a:latin typeface="Comic Sans MS" panose="030F0702030302020204" pitchFamily="66" charset="0"/>
                <a:cs typeface="Arial" panose="020B0604020202020204" pitchFamily="34" charset="0"/>
              </a:rPr>
              <a:t>Numeracy strand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: </a:t>
            </a:r>
          </a:p>
          <a:p>
            <a:pPr>
              <a:spcBef>
                <a:spcPct val="50000"/>
              </a:spcBef>
            </a:pP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Finding the area of basic shapes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0E52E453-3FC3-49BF-B134-E61B0A8BDC09}"/>
              </a:ext>
            </a:extLst>
          </p:cNvPr>
          <p:cNvSpPr/>
          <p:nvPr/>
        </p:nvSpPr>
        <p:spPr>
          <a:xfrm>
            <a:off x="10485120" y="2900817"/>
            <a:ext cx="1596040" cy="9506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Isosceles Triangle 54">
            <a:extLst>
              <a:ext uri="{FF2B5EF4-FFF2-40B4-BE49-F238E27FC236}">
                <a16:creationId xmlns:a16="http://schemas.microsoft.com/office/drawing/2014/main" id="{F08195F6-9437-4AAC-8888-531151F38895}"/>
              </a:ext>
            </a:extLst>
          </p:cNvPr>
          <p:cNvSpPr/>
          <p:nvPr/>
        </p:nvSpPr>
        <p:spPr>
          <a:xfrm rot="13634509">
            <a:off x="7148405" y="3057131"/>
            <a:ext cx="2480826" cy="3049219"/>
          </a:xfrm>
          <a:prstGeom prst="triangl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67BF3E47-7E74-45F4-956F-C9E4B94D234F}"/>
              </a:ext>
            </a:extLst>
          </p:cNvPr>
          <p:cNvCxnSpPr>
            <a:cxnSpLocks/>
          </p:cNvCxnSpPr>
          <p:nvPr/>
        </p:nvCxnSpPr>
        <p:spPr>
          <a:xfrm flipH="1">
            <a:off x="7342909" y="3557759"/>
            <a:ext cx="2148690" cy="1989601"/>
          </a:xfrm>
          <a:prstGeom prst="straightConnector1">
            <a:avLst/>
          </a:pr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0EB6E5A5-7A82-401E-B27A-83D413ED1469}"/>
              </a:ext>
            </a:extLst>
          </p:cNvPr>
          <p:cNvSpPr txBox="1"/>
          <p:nvPr/>
        </p:nvSpPr>
        <p:spPr>
          <a:xfrm>
            <a:off x="8659087" y="4183748"/>
            <a:ext cx="849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8cm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B8AEA1B4-ECBD-4A7F-8EC6-21C0F09466CC}"/>
              </a:ext>
            </a:extLst>
          </p:cNvPr>
          <p:cNvSpPr txBox="1"/>
          <p:nvPr/>
        </p:nvSpPr>
        <p:spPr>
          <a:xfrm>
            <a:off x="9454628" y="3179625"/>
            <a:ext cx="1097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11cm</a:t>
            </a:r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A2B9A1DD-7EB2-4D49-B1F0-6E2BFB15273A}"/>
              </a:ext>
            </a:extLst>
          </p:cNvPr>
          <p:cNvCxnSpPr>
            <a:cxnSpLocks/>
          </p:cNvCxnSpPr>
          <p:nvPr/>
        </p:nvCxnSpPr>
        <p:spPr>
          <a:xfrm flipH="1" flipV="1">
            <a:off x="8890963" y="2585781"/>
            <a:ext cx="617262" cy="66694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B3EDF218-A3FE-4BE1-983A-3662AE8A7F6D}"/>
              </a:ext>
            </a:extLst>
          </p:cNvPr>
          <p:cNvCxnSpPr>
            <a:cxnSpLocks/>
          </p:cNvCxnSpPr>
          <p:nvPr/>
        </p:nvCxnSpPr>
        <p:spPr>
          <a:xfrm>
            <a:off x="9991897" y="3691441"/>
            <a:ext cx="541215" cy="70374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4308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B95BECF-A3AD-4B23-A3EC-9CB7209D3AD7}"/>
              </a:ext>
            </a:extLst>
          </p:cNvPr>
          <p:cNvSpPr txBox="1"/>
          <p:nvPr/>
        </p:nvSpPr>
        <p:spPr>
          <a:xfrm>
            <a:off x="317965" y="1368704"/>
            <a:ext cx="537902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>
                <a:latin typeface="Comic Sans MS" panose="030F0702030302020204" pitchFamily="66" charset="0"/>
              </a:rPr>
              <a:t>Exercise</a:t>
            </a:r>
          </a:p>
          <a:p>
            <a:endParaRPr lang="en-GB" sz="2400" b="1" u="sng" dirty="0">
              <a:latin typeface="Comic Sans MS" panose="030F0702030302020204" pitchFamily="66" charset="0"/>
            </a:endParaRPr>
          </a:p>
          <a:p>
            <a:r>
              <a:rPr lang="en-GB" sz="2000" dirty="0">
                <a:latin typeface="Comic Sans MS" panose="030F0702030302020204" pitchFamily="66" charset="0"/>
              </a:rPr>
              <a:t>3) Find the area of the square below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E5B4FB4-0472-414C-8882-B5DC8F4E9065}"/>
              </a:ext>
            </a:extLst>
          </p:cNvPr>
          <p:cNvSpPr/>
          <p:nvPr/>
        </p:nvSpPr>
        <p:spPr>
          <a:xfrm>
            <a:off x="1097283" y="3359749"/>
            <a:ext cx="3580012" cy="183988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8286D1A-A173-48BF-A287-3CF5B16625F2}"/>
              </a:ext>
            </a:extLst>
          </p:cNvPr>
          <p:cNvSpPr txBox="1"/>
          <p:nvPr/>
        </p:nvSpPr>
        <p:spPr>
          <a:xfrm>
            <a:off x="2416225" y="2900817"/>
            <a:ext cx="1097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15cm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C13755F-7DEB-4018-8CC9-CA21D8A27D9F}"/>
              </a:ext>
            </a:extLst>
          </p:cNvPr>
          <p:cNvCxnSpPr>
            <a:cxnSpLocks/>
            <a:stCxn id="3" idx="1"/>
          </p:cNvCxnSpPr>
          <p:nvPr/>
        </p:nvCxnSpPr>
        <p:spPr>
          <a:xfrm flipH="1" flipV="1">
            <a:off x="1097283" y="3127213"/>
            <a:ext cx="1318942" cy="443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FE9FE9D-E699-413A-9C1F-5294E5ADE2F0}"/>
              </a:ext>
            </a:extLst>
          </p:cNvPr>
          <p:cNvCxnSpPr>
            <a:cxnSpLocks/>
          </p:cNvCxnSpPr>
          <p:nvPr/>
        </p:nvCxnSpPr>
        <p:spPr>
          <a:xfrm flipV="1">
            <a:off x="3308466" y="3127213"/>
            <a:ext cx="1318942" cy="443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EE823C1E-4511-41C5-BC48-9DE8E3BBDF82}"/>
              </a:ext>
            </a:extLst>
          </p:cNvPr>
          <p:cNvSpPr txBox="1"/>
          <p:nvPr/>
        </p:nvSpPr>
        <p:spPr>
          <a:xfrm>
            <a:off x="5890263" y="2088469"/>
            <a:ext cx="5298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4) Work out the area of the triangle below</a:t>
            </a:r>
          </a:p>
        </p:txBody>
      </p:sp>
      <p:sp>
        <p:nvSpPr>
          <p:cNvPr id="38" name="Text Box 276" descr="Parchment">
            <a:extLst>
              <a:ext uri="{FF2B5EF4-FFF2-40B4-BE49-F238E27FC236}">
                <a16:creationId xmlns:a16="http://schemas.microsoft.com/office/drawing/2014/main" id="{9D55CEE8-4892-4F6D-87AA-0903BE815B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965" y="254693"/>
            <a:ext cx="6587332" cy="1015663"/>
          </a:xfrm>
          <a:prstGeom prst="rect">
            <a:avLst/>
          </a:prstGeom>
          <a:solidFill>
            <a:srgbClr val="CCCCFF"/>
          </a:solidFill>
          <a:ln w="28575">
            <a:solidFill>
              <a:srgbClr val="7030A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 dirty="0">
                <a:latin typeface="Comic Sans MS" panose="030F0702030302020204" pitchFamily="66" charset="0"/>
                <a:cs typeface="Arial" panose="020B0604020202020204" pitchFamily="34" charset="0"/>
              </a:rPr>
              <a:t>Numeracy strand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: </a:t>
            </a:r>
          </a:p>
          <a:p>
            <a:pPr>
              <a:spcBef>
                <a:spcPct val="50000"/>
              </a:spcBef>
            </a:pP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Finding the area of basic shapes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0E52E453-3FC3-49BF-B134-E61B0A8BDC09}"/>
              </a:ext>
            </a:extLst>
          </p:cNvPr>
          <p:cNvSpPr/>
          <p:nvPr/>
        </p:nvSpPr>
        <p:spPr>
          <a:xfrm>
            <a:off x="10485120" y="2900817"/>
            <a:ext cx="1596040" cy="9506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B8AEA1B4-ECBD-4A7F-8EC6-21C0F09466CC}"/>
              </a:ext>
            </a:extLst>
          </p:cNvPr>
          <p:cNvSpPr txBox="1"/>
          <p:nvPr/>
        </p:nvSpPr>
        <p:spPr>
          <a:xfrm>
            <a:off x="8097736" y="5029442"/>
            <a:ext cx="1097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11cm</a:t>
            </a:r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A2B9A1DD-7EB2-4D49-B1F0-6E2BFB15273A}"/>
              </a:ext>
            </a:extLst>
          </p:cNvPr>
          <p:cNvCxnSpPr>
            <a:cxnSpLocks/>
          </p:cNvCxnSpPr>
          <p:nvPr/>
        </p:nvCxnSpPr>
        <p:spPr>
          <a:xfrm flipH="1">
            <a:off x="6697720" y="5199632"/>
            <a:ext cx="1343457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B3EDF218-A3FE-4BE1-983A-3662AE8A7F6D}"/>
              </a:ext>
            </a:extLst>
          </p:cNvPr>
          <p:cNvCxnSpPr>
            <a:cxnSpLocks/>
          </p:cNvCxnSpPr>
          <p:nvPr/>
        </p:nvCxnSpPr>
        <p:spPr>
          <a:xfrm>
            <a:off x="8994370" y="5199632"/>
            <a:ext cx="158333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69469162-21D6-4AA6-ACAF-E8B475D455AF}"/>
              </a:ext>
            </a:extLst>
          </p:cNvPr>
          <p:cNvSpPr txBox="1"/>
          <p:nvPr/>
        </p:nvSpPr>
        <p:spPr>
          <a:xfrm>
            <a:off x="4673756" y="3986685"/>
            <a:ext cx="1097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4cm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D19C1AF1-1B8B-44B4-A47A-9D544D057423}"/>
              </a:ext>
            </a:extLst>
          </p:cNvPr>
          <p:cNvCxnSpPr>
            <a:cxnSpLocks/>
          </p:cNvCxnSpPr>
          <p:nvPr/>
        </p:nvCxnSpPr>
        <p:spPr>
          <a:xfrm flipV="1">
            <a:off x="5011824" y="3410458"/>
            <a:ext cx="0" cy="5762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4314F5D-AEE6-4BA0-911A-43E191C21B19}"/>
              </a:ext>
            </a:extLst>
          </p:cNvPr>
          <p:cNvCxnSpPr>
            <a:cxnSpLocks/>
          </p:cNvCxnSpPr>
          <p:nvPr/>
        </p:nvCxnSpPr>
        <p:spPr>
          <a:xfrm>
            <a:off x="5011824" y="4464398"/>
            <a:ext cx="0" cy="73523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rapezoid 11">
            <a:extLst>
              <a:ext uri="{FF2B5EF4-FFF2-40B4-BE49-F238E27FC236}">
                <a16:creationId xmlns:a16="http://schemas.microsoft.com/office/drawing/2014/main" id="{D06CADF2-1A1B-4E68-83FB-6D762A3FD39E}"/>
              </a:ext>
            </a:extLst>
          </p:cNvPr>
          <p:cNvSpPr/>
          <p:nvPr/>
        </p:nvSpPr>
        <p:spPr>
          <a:xfrm>
            <a:off x="6715057" y="3127213"/>
            <a:ext cx="3862646" cy="1902229"/>
          </a:xfrm>
          <a:prstGeom prst="trapezoid">
            <a:avLst>
              <a:gd name="adj" fmla="val 4189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8BC3392-6DAC-489F-AE04-B702111651A9}"/>
              </a:ext>
            </a:extLst>
          </p:cNvPr>
          <p:cNvSpPr txBox="1"/>
          <p:nvPr/>
        </p:nvSpPr>
        <p:spPr>
          <a:xfrm>
            <a:off x="8357067" y="2604906"/>
            <a:ext cx="1097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9cm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0A3F69E8-7BE6-4FFC-84FF-1D30BDF1C76D}"/>
              </a:ext>
            </a:extLst>
          </p:cNvPr>
          <p:cNvCxnSpPr>
            <a:cxnSpLocks/>
          </p:cNvCxnSpPr>
          <p:nvPr/>
        </p:nvCxnSpPr>
        <p:spPr>
          <a:xfrm flipH="1">
            <a:off x="7547956" y="2775096"/>
            <a:ext cx="66942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A2DA586F-C31B-46CD-8538-CE255749FE09}"/>
              </a:ext>
            </a:extLst>
          </p:cNvPr>
          <p:cNvCxnSpPr>
            <a:cxnSpLocks/>
          </p:cNvCxnSpPr>
          <p:nvPr/>
        </p:nvCxnSpPr>
        <p:spPr>
          <a:xfrm>
            <a:off x="9170571" y="2775096"/>
            <a:ext cx="61546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CB78CB62-7A04-4835-9249-5E18368EB774}"/>
              </a:ext>
            </a:extLst>
          </p:cNvPr>
          <p:cNvSpPr txBox="1"/>
          <p:nvPr/>
        </p:nvSpPr>
        <p:spPr>
          <a:xfrm>
            <a:off x="10640287" y="3756340"/>
            <a:ext cx="1097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5cm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9AA96810-1A4D-4997-BB52-ADCF94154AD1}"/>
              </a:ext>
            </a:extLst>
          </p:cNvPr>
          <p:cNvCxnSpPr>
            <a:cxnSpLocks/>
          </p:cNvCxnSpPr>
          <p:nvPr/>
        </p:nvCxnSpPr>
        <p:spPr>
          <a:xfrm flipV="1">
            <a:off x="10978355" y="3180113"/>
            <a:ext cx="0" cy="5762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78638C58-CFE9-4E49-8AE0-09F44210DA7D}"/>
              </a:ext>
            </a:extLst>
          </p:cNvPr>
          <p:cNvCxnSpPr>
            <a:cxnSpLocks/>
          </p:cNvCxnSpPr>
          <p:nvPr/>
        </p:nvCxnSpPr>
        <p:spPr>
          <a:xfrm>
            <a:off x="10978355" y="4234053"/>
            <a:ext cx="0" cy="73523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26092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66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 Jones (Pontarddulais Comprehensive School)</dc:creator>
  <cp:lastModifiedBy>R Jones (Pontarddulais Comprehensive School)</cp:lastModifiedBy>
  <cp:revision>9</cp:revision>
  <dcterms:created xsi:type="dcterms:W3CDTF">2022-02-10T09:01:50Z</dcterms:created>
  <dcterms:modified xsi:type="dcterms:W3CDTF">2022-02-10T09:36:27Z</dcterms:modified>
</cp:coreProperties>
</file>