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EA4C9-E60B-4173-A098-6885F7D2E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E23981-AE1D-4A82-8D14-5279FAA4F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4421A-2AE2-4EA9-8ED0-6ACAB8CD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2ECC3-67A1-43D1-8D62-75DCF958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06519-AFE4-44C8-943E-789CF556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66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07D4A-1303-4825-AF75-09B79AA1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221A5C-9F4D-40BA-BC15-30F80686B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5BCC0-DE6C-424B-8693-4ABDAEF4C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C3930-80B3-4F52-B589-87EE637F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A2448-7150-4836-9AE8-3861F595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6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03C508-DA38-4671-A2E1-1106F4AD6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F4FFD-F3A4-47A0-9F56-92630A582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BF748-7E71-4BE4-9EC4-0B4E659C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0EE29-709E-4CDF-97AF-DBD27EFA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721E1-5C41-4A61-9CEF-9E4AE0124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50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45DE-4A61-47DB-A78E-492DDEE5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6ED62-5336-49BB-92C7-DFEB591DB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21C11-D859-47CC-8C58-3D0535E61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F2F27-93C8-4C09-B282-F5D26E5B1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BEE8-9835-4B07-9C5D-48864263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82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18D3C-4ABD-4537-8B5E-39DDA204D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F2D09-E383-4118-B940-70ABED8C8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3C397-EA6F-402C-A3BC-78641286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E7DB3-695F-4B2C-90C9-F1A443A93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44C55-931C-40CE-98A8-99E381FB4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1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E98C2-C757-4815-9A23-D8400532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4E439-AD52-4DF6-9AF2-8B41C9019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180E18-D837-4253-A5D9-4CC1EA860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30D65-8284-490A-8F97-CFE6E2FD0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30462-3B37-43A2-8AEF-527C6FF7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B49AF-ADC4-4AFF-AB8D-D4C78DB3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4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1879-05CA-4A3B-A770-27F40678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3BE32-552B-4B8F-8022-BB3694BFD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B3FC4-CA37-4E29-A1D2-F2A4B4DBF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F3A066-50DE-451F-BE4D-D18AFA781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16976-390C-4537-BB7A-E0E303F7AE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506B8D-7391-4C4F-A15E-405F530C2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F11D00-F555-4034-B6E1-7899E94D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B437C7-89B2-4F9E-96E7-B5B03B2C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66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51066-B71D-4C68-973B-BEF4C1DA9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26DD5-DD10-4A6E-AE22-AFB72517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DAA8-CF8B-4E9A-9BCC-F7EE99182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D465A2-7676-47E9-849B-F27BBDE4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9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D0DCF-FECC-408D-B75E-EDE507E5C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534253-75CE-43CA-A386-1BA8D63A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3B5EB-05C7-4FEE-A3CD-211E1925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8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2F80E-FDB6-44B4-B9FB-F92ED789F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92672-BC1B-413B-95B8-EEDA4E4F8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51FE7-2B22-4E40-B8FE-9262F1E44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B7CA4-C3B4-432B-A878-E484678B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D6322-893D-4F33-93AF-19A5556E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2B8B4-6B19-42E7-AF1E-90CECE70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10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42658-5C57-4F98-9DAB-084E85D84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013400-AC6B-4E7A-BB9F-E32DABEAA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24B15-A53E-4165-822F-1A1773929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96F08-9283-4DBB-B2F7-14D66C7F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300E4-B262-4171-AEDF-A5D48EF0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2DCE0-5B01-4234-9870-8993E30C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43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A1877F-0115-4CA5-A6A7-504C09EA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6456E-2C9A-4121-83D0-2FBB2ACE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CD915-B9EB-42EE-8A5A-913D0E7C9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D7257-0951-4339-B326-58B61B4D184F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0E4EB-E24A-429E-9278-1EE357B87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3BC3B-6EBD-4A61-BFE4-8172D4A42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46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76" descr="Parchment">
            <a:extLst>
              <a:ext uri="{FF2B5EF4-FFF2-40B4-BE49-F238E27FC236}">
                <a16:creationId xmlns:a16="http://schemas.microsoft.com/office/drawing/2014/main" id="{9D55CEE8-4892-4F6D-87AA-0903BE815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54693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Finding the area of a circle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317965" y="1368704"/>
            <a:ext cx="53790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Exercise</a:t>
            </a:r>
          </a:p>
          <a:p>
            <a:endParaRPr lang="en-GB" sz="2400" b="1" u="sng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000" dirty="0">
                <a:latin typeface="Comic Sans MS" panose="030F0702030302020204" pitchFamily="66" charset="0"/>
              </a:rPr>
              <a:t>Work out the area of the circle below</a:t>
            </a:r>
            <a:br>
              <a:rPr lang="en-GB" sz="2000" dirty="0">
                <a:latin typeface="Comic Sans MS" panose="030F0702030302020204" pitchFamily="66" charset="0"/>
              </a:rPr>
            </a:b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Use </a:t>
            </a:r>
            <a:r>
              <a:rPr lang="el-GR" sz="2000" dirty="0">
                <a:latin typeface="Comic Sans MS" panose="030F0702030302020204" pitchFamily="66" charset="0"/>
              </a:rPr>
              <a:t>π</a:t>
            </a:r>
            <a:r>
              <a:rPr lang="en-GB" sz="2000" dirty="0">
                <a:latin typeface="Comic Sans MS" panose="030F0702030302020204" pitchFamily="66" charset="0"/>
              </a:rPr>
              <a:t> = 3.14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44E3597-6393-49F0-83DE-FFBF4CFA6C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505" t="3715" r="1654" b="54666"/>
          <a:stretch/>
        </p:blipFill>
        <p:spPr>
          <a:xfrm>
            <a:off x="1371600" y="3529155"/>
            <a:ext cx="2819400" cy="28542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6B38BA9-E269-4CC6-826A-F4E211350252}"/>
              </a:ext>
            </a:extLst>
          </p:cNvPr>
          <p:cNvSpPr txBox="1"/>
          <p:nvPr/>
        </p:nvSpPr>
        <p:spPr>
          <a:xfrm>
            <a:off x="6164584" y="1435206"/>
            <a:ext cx="54122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u="sng" dirty="0">
              <a:latin typeface="Comic Sans MS" panose="030F0702030302020204" pitchFamily="66" charset="0"/>
            </a:endParaRPr>
          </a:p>
          <a:p>
            <a:endParaRPr lang="en-GB" sz="2400" b="1" u="sng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n-GB" sz="2000" dirty="0">
                <a:latin typeface="Comic Sans MS" panose="030F0702030302020204" pitchFamily="66" charset="0"/>
              </a:rPr>
              <a:t>The radius of a semi circle is 10cm.</a:t>
            </a:r>
            <a:br>
              <a:rPr lang="en-GB" sz="2000" dirty="0">
                <a:latin typeface="Comic Sans MS" panose="030F0702030302020204" pitchFamily="66" charset="0"/>
              </a:rPr>
            </a:b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What is the area of the semi circle?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218146-020A-43FB-809D-49CF28B002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849" r="2924" b="68081"/>
          <a:stretch/>
        </p:blipFill>
        <p:spPr>
          <a:xfrm>
            <a:off x="6784226" y="3383351"/>
            <a:ext cx="3950277" cy="259627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326F337-1780-4797-ABBE-DB2658106A43}"/>
              </a:ext>
            </a:extLst>
          </p:cNvPr>
          <p:cNvSpPr txBox="1"/>
          <p:nvPr/>
        </p:nvSpPr>
        <p:spPr>
          <a:xfrm>
            <a:off x="9194916" y="5579512"/>
            <a:ext cx="133592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 2cm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0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76" descr="Parchment">
            <a:extLst>
              <a:ext uri="{FF2B5EF4-FFF2-40B4-BE49-F238E27FC236}">
                <a16:creationId xmlns:a16="http://schemas.microsoft.com/office/drawing/2014/main" id="{9D55CEE8-4892-4F6D-87AA-0903BE815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54693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Finding the area of a circle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317965" y="1368704"/>
            <a:ext cx="54122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u="sng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en-GB" sz="2000" dirty="0">
                <a:latin typeface="Comic Sans MS" panose="030F0702030302020204" pitchFamily="66" charset="0"/>
              </a:rPr>
              <a:t>The area of a circle is 3.14cm</a:t>
            </a:r>
            <a:r>
              <a:rPr lang="en-GB" sz="2000" baseline="30000" dirty="0">
                <a:latin typeface="Comic Sans MS" panose="030F0702030302020204" pitchFamily="66" charset="0"/>
              </a:rPr>
              <a:t>2</a:t>
            </a: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What is the radius of the circle?</a:t>
            </a:r>
            <a:r>
              <a:rPr lang="el-GR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	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B42FF1-73A3-40A3-B594-1EB746F3D241}"/>
              </a:ext>
            </a:extLst>
          </p:cNvPr>
          <p:cNvSpPr txBox="1"/>
          <p:nvPr/>
        </p:nvSpPr>
        <p:spPr>
          <a:xfrm>
            <a:off x="6096000" y="1368704"/>
            <a:ext cx="54122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4"/>
            </a:pPr>
            <a:endParaRPr lang="en-GB" sz="2400" b="1" u="sng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en-GB" sz="2000" dirty="0">
                <a:latin typeface="Comic Sans MS" panose="030F0702030302020204" pitchFamily="66" charset="0"/>
              </a:rPr>
              <a:t>The radius of a quadrant is 10cm.</a:t>
            </a:r>
            <a:br>
              <a:rPr lang="en-GB" sz="2000" dirty="0">
                <a:latin typeface="Comic Sans MS" panose="030F0702030302020204" pitchFamily="66" charset="0"/>
              </a:rPr>
            </a:b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What is the area of the quadrant?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6" name="Partial Circle 5">
            <a:extLst>
              <a:ext uri="{FF2B5EF4-FFF2-40B4-BE49-F238E27FC236}">
                <a16:creationId xmlns:a16="http://schemas.microsoft.com/office/drawing/2014/main" id="{1D246459-6C5B-41B2-A8EC-D7A257DFB5EA}"/>
              </a:ext>
            </a:extLst>
          </p:cNvPr>
          <p:cNvSpPr/>
          <p:nvPr/>
        </p:nvSpPr>
        <p:spPr>
          <a:xfrm>
            <a:off x="5904101" y="1105385"/>
            <a:ext cx="3916706" cy="4045938"/>
          </a:xfrm>
          <a:prstGeom prst="pie">
            <a:avLst>
              <a:gd name="adj1" fmla="val 0"/>
              <a:gd name="adj2" fmla="val 544748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3C4F78-D303-4A37-B167-BBFA3CB22315}"/>
              </a:ext>
            </a:extLst>
          </p:cNvPr>
          <p:cNvSpPr txBox="1"/>
          <p:nvPr/>
        </p:nvSpPr>
        <p:spPr>
          <a:xfrm>
            <a:off x="7041435" y="3883559"/>
            <a:ext cx="161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100cm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2FF5A2E-FDDF-4659-890A-A8CDEE7166EA}"/>
              </a:ext>
            </a:extLst>
          </p:cNvPr>
          <p:cNvCxnSpPr>
            <a:cxnSpLocks/>
          </p:cNvCxnSpPr>
          <p:nvPr/>
        </p:nvCxnSpPr>
        <p:spPr>
          <a:xfrm>
            <a:off x="7492538" y="4252891"/>
            <a:ext cx="0" cy="7787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84A3BF9-1472-4A9D-923E-0E41B626A54A}"/>
              </a:ext>
            </a:extLst>
          </p:cNvPr>
          <p:cNvCxnSpPr>
            <a:cxnSpLocks/>
          </p:cNvCxnSpPr>
          <p:nvPr/>
        </p:nvCxnSpPr>
        <p:spPr>
          <a:xfrm flipV="1">
            <a:off x="7478683" y="3157584"/>
            <a:ext cx="0" cy="7259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324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91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25</cp:revision>
  <dcterms:created xsi:type="dcterms:W3CDTF">2022-02-10T09:01:50Z</dcterms:created>
  <dcterms:modified xsi:type="dcterms:W3CDTF">2022-02-14T09:25:08Z</dcterms:modified>
</cp:coreProperties>
</file>