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A4C9-E60B-4173-A098-6885F7D2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23981-AE1D-4A82-8D14-5279FAA4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421A-2AE2-4EA9-8ED0-6ACAB8CD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2ECC3-67A1-43D1-8D62-75DCF95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06519-AFE4-44C8-943E-789CF556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6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7D4A-1303-4825-AF75-09B79AA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21A5C-9F4D-40BA-BC15-30F80686B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5BCC0-DE6C-424B-8693-4ABDAEF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3930-80B3-4F52-B589-87EE637F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A2448-7150-4836-9AE8-3861F595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3C508-DA38-4671-A2E1-1106F4AD6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F4FFD-F3A4-47A0-9F56-92630A58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F748-7E71-4BE4-9EC4-0B4E659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0EE29-709E-4CDF-97AF-DBD27EFA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721E1-5C41-4A61-9CEF-9E4AE012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45DE-4A61-47DB-A78E-492DDEE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ED62-5336-49BB-92C7-DFEB591D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1C11-D859-47CC-8C58-3D0535E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F2F27-93C8-4C09-B282-F5D26E5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BEE8-9835-4B07-9C5D-48864263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8D3C-4ABD-4537-8B5E-39DDA204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F2D09-E383-4118-B940-70ABED8C8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C397-EA6F-402C-A3BC-78641286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7DB3-695F-4B2C-90C9-F1A443A9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44C55-931C-40CE-98A8-99E381FB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1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8C2-C757-4815-9A23-D840053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E439-AD52-4DF6-9AF2-8B41C9019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80E18-D837-4253-A5D9-4CC1EA860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0D65-8284-490A-8F97-CFE6E2FD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30462-3B37-43A2-8AEF-527C6FF7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B49AF-ADC4-4AFF-AB8D-D4C78DB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1879-05CA-4A3B-A770-27F40678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3BE32-552B-4B8F-8022-BB3694BFD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B3FC4-CA37-4E29-A1D2-F2A4B4DBF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3A066-50DE-451F-BE4D-D18AFA781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16976-390C-4537-BB7A-E0E303F7A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06B8D-7391-4C4F-A15E-405F530C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11D00-F555-4034-B6E1-7899E94D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437C7-89B2-4F9E-96E7-B5B03B2C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1066-B71D-4C68-973B-BEF4C1DA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26DD5-DD10-4A6E-AE22-AFB72517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DAA8-CF8B-4E9A-9BCC-F7EE9918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465A2-7676-47E9-849B-F27BBDE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D0DCF-FECC-408D-B75E-EDE507E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34253-75CE-43CA-A386-1BA8D63A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B5EB-05C7-4FEE-A3CD-211E1925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8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80E-FDB6-44B4-B9FB-F92ED789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2672-BC1B-413B-95B8-EEDA4E4F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51FE7-2B22-4E40-B8FE-9262F1E4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B7CA4-C3B4-432B-A878-E484678B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D6322-893D-4F33-93AF-19A5556E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2B8B4-6B19-42E7-AF1E-90CECE70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2658-5C57-4F98-9DAB-084E85D8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13400-AC6B-4E7A-BB9F-E32DABE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4B15-A53E-4165-822F-1A1773929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96F08-9283-4DBB-B2F7-14D66C7F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300E4-B262-4171-AEDF-A5D48EF0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DCE0-5B01-4234-9870-8993E30C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1877F-0115-4CA5-A6A7-504C09EA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456E-2C9A-4121-83D0-2FBB2ACE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D915-B9EB-42EE-8A5A-913D0E7C9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0E4EB-E24A-429E-9278-1EE357B8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3BC3B-6EBD-4A61-BFE4-8172D4A42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Find the area of the shape below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5B4FB4-0472-414C-8882-B5DC8F4E9065}"/>
              </a:ext>
            </a:extLst>
          </p:cNvPr>
          <p:cNvSpPr/>
          <p:nvPr/>
        </p:nvSpPr>
        <p:spPr>
          <a:xfrm>
            <a:off x="770313" y="3359749"/>
            <a:ext cx="3297379" cy="18398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86D1A-A173-48BF-A287-3CF5B16625F2}"/>
              </a:ext>
            </a:extLst>
          </p:cNvPr>
          <p:cNvSpPr txBox="1"/>
          <p:nvPr/>
        </p:nvSpPr>
        <p:spPr>
          <a:xfrm>
            <a:off x="1878676" y="2900817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11cm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13755F-7DEB-4018-8CC9-CA21D8A27D9F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770314" y="3131650"/>
            <a:ext cx="1108362" cy="61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E9FE9D-E699-413A-9C1F-5294E5ADE2F0}"/>
              </a:ext>
            </a:extLst>
          </p:cNvPr>
          <p:cNvCxnSpPr>
            <a:cxnSpLocks/>
          </p:cNvCxnSpPr>
          <p:nvPr/>
        </p:nvCxnSpPr>
        <p:spPr>
          <a:xfrm>
            <a:off x="2770909" y="3131650"/>
            <a:ext cx="129678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E823C1E-4511-41C5-BC48-9DE8E3BBDF82}"/>
              </a:ext>
            </a:extLst>
          </p:cNvPr>
          <p:cNvSpPr txBox="1"/>
          <p:nvPr/>
        </p:nvSpPr>
        <p:spPr>
          <a:xfrm>
            <a:off x="5890263" y="2088469"/>
            <a:ext cx="529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2) Work out the area of the triangle below</a:t>
            </a:r>
          </a:p>
        </p:txBody>
      </p:sp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the area of basic shapes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2075900-E6BA-47A3-B7E8-E1BC185E7E5C}"/>
              </a:ext>
            </a:extLst>
          </p:cNvPr>
          <p:cNvSpPr txBox="1"/>
          <p:nvPr/>
        </p:nvSpPr>
        <p:spPr>
          <a:xfrm>
            <a:off x="4055002" y="4119691"/>
            <a:ext cx="98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20cm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38B8666-F135-43DE-86BD-5CEF6E4324D2}"/>
              </a:ext>
            </a:extLst>
          </p:cNvPr>
          <p:cNvCxnSpPr>
            <a:cxnSpLocks/>
          </p:cNvCxnSpPr>
          <p:nvPr/>
        </p:nvCxnSpPr>
        <p:spPr>
          <a:xfrm flipV="1">
            <a:off x="4366955" y="3429000"/>
            <a:ext cx="0" cy="6880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9214BCC-F4D4-4A03-A95E-A3A120087964}"/>
              </a:ext>
            </a:extLst>
          </p:cNvPr>
          <p:cNvCxnSpPr>
            <a:cxnSpLocks/>
          </p:cNvCxnSpPr>
          <p:nvPr/>
        </p:nvCxnSpPr>
        <p:spPr>
          <a:xfrm>
            <a:off x="4366955" y="4581356"/>
            <a:ext cx="0" cy="5832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D7F54116-13E6-46D7-ABE9-B86976098D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15" t="23894" r="20245" b="39651"/>
          <a:stretch/>
        </p:blipFill>
        <p:spPr>
          <a:xfrm>
            <a:off x="5558444" y="3038865"/>
            <a:ext cx="6370328" cy="2156325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0E52E453-3FC3-49BF-B134-E61B0A8BDC09}"/>
              </a:ext>
            </a:extLst>
          </p:cNvPr>
          <p:cNvSpPr/>
          <p:nvPr/>
        </p:nvSpPr>
        <p:spPr>
          <a:xfrm>
            <a:off x="10485120" y="2900817"/>
            <a:ext cx="1596040" cy="950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6</cp:revision>
  <dcterms:created xsi:type="dcterms:W3CDTF">2022-02-10T09:01:50Z</dcterms:created>
  <dcterms:modified xsi:type="dcterms:W3CDTF">2022-02-10T09:26:07Z</dcterms:modified>
</cp:coreProperties>
</file>