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EA4C9-E60B-4173-A098-6885F7D2E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E23981-AE1D-4A82-8D14-5279FAA4F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4421A-2AE2-4EA9-8ED0-6ACAB8CD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2ECC3-67A1-43D1-8D62-75DCF9589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06519-AFE4-44C8-943E-789CF5568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66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07D4A-1303-4825-AF75-09B79AA1A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221A5C-9F4D-40BA-BC15-30F80686B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5BCC0-DE6C-424B-8693-4ABDAEF4C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C3930-80B3-4F52-B589-87EE637F9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A2448-7150-4836-9AE8-3861F595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6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03C508-DA38-4671-A2E1-1106F4AD6D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F4FFD-F3A4-47A0-9F56-92630A582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BF748-7E71-4BE4-9EC4-0B4E659C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0EE29-709E-4CDF-97AF-DBD27EFA7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721E1-5C41-4A61-9CEF-9E4AE0124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50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45DE-4A61-47DB-A78E-492DDEE55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6ED62-5336-49BB-92C7-DFEB591DB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21C11-D859-47CC-8C58-3D0535E61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F2F27-93C8-4C09-B282-F5D26E5B1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9BEE8-9835-4B07-9C5D-488642635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82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18D3C-4ABD-4537-8B5E-39DDA204D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F2D09-E383-4118-B940-70ABED8C8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3C397-EA6F-402C-A3BC-786412868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E7DB3-695F-4B2C-90C9-F1A443A93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44C55-931C-40CE-98A8-99E381FB4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91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E98C2-C757-4815-9A23-D8400532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4E439-AD52-4DF6-9AF2-8B41C9019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180E18-D837-4253-A5D9-4CC1EA860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30D65-8284-490A-8F97-CFE6E2FD0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A30462-3B37-43A2-8AEF-527C6FF74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B49AF-ADC4-4AFF-AB8D-D4C78DB34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34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1879-05CA-4A3B-A770-27F40678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3BE32-552B-4B8F-8022-BB3694BFD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9B3FC4-CA37-4E29-A1D2-F2A4B4DBF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F3A066-50DE-451F-BE4D-D18AFA781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816976-390C-4537-BB7A-E0E303F7AE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506B8D-7391-4C4F-A15E-405F530C2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F11D00-F555-4034-B6E1-7899E94D8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B437C7-89B2-4F9E-96E7-B5B03B2CE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66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51066-B71D-4C68-973B-BEF4C1DA9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26DD5-DD10-4A6E-AE22-AFB72517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DAA8-CF8B-4E9A-9BCC-F7EE99182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D465A2-7676-47E9-849B-F27BBDE4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9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9D0DCF-FECC-408D-B75E-EDE507E5C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534253-75CE-43CA-A386-1BA8D63AC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53B5EB-05C7-4FEE-A3CD-211E19252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38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2F80E-FDB6-44B4-B9FB-F92ED789F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92672-BC1B-413B-95B8-EEDA4E4F8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951FE7-2B22-4E40-B8FE-9262F1E44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B7CA4-C3B4-432B-A878-E484678B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D6322-893D-4F33-93AF-19A5556EC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2B8B4-6B19-42E7-AF1E-90CECE704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10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42658-5C57-4F98-9DAB-084E85D84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013400-AC6B-4E7A-BB9F-E32DABEAA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24B15-A53E-4165-822F-1A1773929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096F08-9283-4DBB-B2F7-14D66C7F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300E4-B262-4171-AEDF-A5D48EF0B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2DCE0-5B01-4234-9870-8993E30C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43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A1877F-0115-4CA5-A6A7-504C09EAA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6456E-2C9A-4121-83D0-2FBB2ACE9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CD915-B9EB-42EE-8A5A-913D0E7C9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D7257-0951-4339-B326-58B61B4D184F}" type="datetimeFigureOut">
              <a:rPr lang="en-GB" smtClean="0"/>
              <a:t>10/02/2022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0E4EB-E24A-429E-9278-1EE357B87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3BC3B-6EBD-4A61-BFE4-8172D4A421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2356-EDFF-48D1-8D70-4EFF5A43D8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46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2BD390C-47B6-4A9F-BE8B-C019E962A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71319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Finding the perimeter of the 2D shapes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95BECF-A3AD-4B23-A3EC-9CB7209D3AD7}"/>
              </a:ext>
            </a:extLst>
          </p:cNvPr>
          <p:cNvSpPr txBox="1"/>
          <p:nvPr/>
        </p:nvSpPr>
        <p:spPr>
          <a:xfrm>
            <a:off x="317965" y="1368704"/>
            <a:ext cx="537902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Example</a:t>
            </a:r>
          </a:p>
          <a:p>
            <a:endParaRPr lang="en-GB" sz="2400" b="1" u="sng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1) Find the perimeter of the square below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5B4FB4-0472-414C-8882-B5DC8F4E9065}"/>
              </a:ext>
            </a:extLst>
          </p:cNvPr>
          <p:cNvSpPr/>
          <p:nvPr/>
        </p:nvSpPr>
        <p:spPr>
          <a:xfrm>
            <a:off x="2122517" y="3359749"/>
            <a:ext cx="1945175" cy="183988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286D1A-A173-48BF-A287-3CF5B16625F2}"/>
              </a:ext>
            </a:extLst>
          </p:cNvPr>
          <p:cNvSpPr txBox="1"/>
          <p:nvPr/>
        </p:nvSpPr>
        <p:spPr>
          <a:xfrm>
            <a:off x="2709941" y="2898084"/>
            <a:ext cx="809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3cm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C13755F-7DEB-4018-8CC9-CA21D8A27D9F}"/>
              </a:ext>
            </a:extLst>
          </p:cNvPr>
          <p:cNvCxnSpPr>
            <a:cxnSpLocks/>
          </p:cNvCxnSpPr>
          <p:nvPr/>
        </p:nvCxnSpPr>
        <p:spPr>
          <a:xfrm flipH="1">
            <a:off x="2100344" y="3128916"/>
            <a:ext cx="504311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FE9FE9D-E699-413A-9C1F-5294E5ADE2F0}"/>
              </a:ext>
            </a:extLst>
          </p:cNvPr>
          <p:cNvCxnSpPr>
            <a:cxnSpLocks/>
          </p:cNvCxnSpPr>
          <p:nvPr/>
        </p:nvCxnSpPr>
        <p:spPr>
          <a:xfrm>
            <a:off x="3552079" y="3131650"/>
            <a:ext cx="5156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E823C1E-4511-41C5-BC48-9DE8E3BBDF82}"/>
              </a:ext>
            </a:extLst>
          </p:cNvPr>
          <p:cNvSpPr txBox="1"/>
          <p:nvPr/>
        </p:nvSpPr>
        <p:spPr>
          <a:xfrm>
            <a:off x="5890263" y="2088469"/>
            <a:ext cx="5298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2) Find the perimeter of the shape below</a:t>
            </a:r>
          </a:p>
        </p:txBody>
      </p:sp>
      <p:sp>
        <p:nvSpPr>
          <p:cNvPr id="23" name="Octagon 22">
            <a:extLst>
              <a:ext uri="{FF2B5EF4-FFF2-40B4-BE49-F238E27FC236}">
                <a16:creationId xmlns:a16="http://schemas.microsoft.com/office/drawing/2014/main" id="{9DC76CE7-A27F-408E-BE8C-CFA7783FD7A2}"/>
              </a:ext>
            </a:extLst>
          </p:cNvPr>
          <p:cNvSpPr/>
          <p:nvPr/>
        </p:nvSpPr>
        <p:spPr>
          <a:xfrm>
            <a:off x="7298574" y="2820785"/>
            <a:ext cx="2770909" cy="2748740"/>
          </a:xfrm>
          <a:prstGeom prst="octagon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448263C-A89C-4868-85CB-CB1399C9A174}"/>
              </a:ext>
            </a:extLst>
          </p:cNvPr>
          <p:cNvSpPr txBox="1"/>
          <p:nvPr/>
        </p:nvSpPr>
        <p:spPr>
          <a:xfrm>
            <a:off x="8321032" y="5569525"/>
            <a:ext cx="809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2cm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FACF5C4-0140-4BC6-8F0F-FCCB6F456886}"/>
              </a:ext>
            </a:extLst>
          </p:cNvPr>
          <p:cNvCxnSpPr>
            <a:cxnSpLocks/>
          </p:cNvCxnSpPr>
          <p:nvPr/>
        </p:nvCxnSpPr>
        <p:spPr>
          <a:xfrm flipH="1">
            <a:off x="8052361" y="5800356"/>
            <a:ext cx="351808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6F0C500-1E9B-4FB7-9ED2-A9D5B0F13962}"/>
              </a:ext>
            </a:extLst>
          </p:cNvPr>
          <p:cNvCxnSpPr>
            <a:cxnSpLocks/>
          </p:cNvCxnSpPr>
          <p:nvPr/>
        </p:nvCxnSpPr>
        <p:spPr>
          <a:xfrm>
            <a:off x="9007999" y="5800356"/>
            <a:ext cx="3022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308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2</cp:revision>
  <dcterms:created xsi:type="dcterms:W3CDTF">2022-02-10T09:01:50Z</dcterms:created>
  <dcterms:modified xsi:type="dcterms:W3CDTF">2022-02-10T09:14:28Z</dcterms:modified>
</cp:coreProperties>
</file>