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Calculating the mean from a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123316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800" dirty="0">
                <a:latin typeface="Comic Sans MS" panose="030F0702030302020204" pitchFamily="66" charset="0"/>
              </a:rPr>
              <a:t>The table below shows the number of children in different families.</a:t>
            </a: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>
                <a:latin typeface="Comic Sans MS" panose="030F0702030302020204" pitchFamily="66" charset="0"/>
              </a:rPr>
              <a:t>Work out the </a:t>
            </a:r>
            <a:r>
              <a:rPr lang="en-GB" sz="2800" b="1" dirty="0">
                <a:latin typeface="Comic Sans MS" panose="030F0702030302020204" pitchFamily="66" charset="0"/>
              </a:rPr>
              <a:t>mean</a:t>
            </a:r>
            <a:r>
              <a:rPr lang="en-GB" sz="2800" dirty="0">
                <a:latin typeface="Comic Sans MS" panose="030F0702030302020204" pitchFamily="66" charset="0"/>
              </a:rPr>
              <a:t> number of children in each family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99162C-618D-4ECF-81A3-2C44C4117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65" y="2911350"/>
            <a:ext cx="7596727" cy="267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293937" y="1366897"/>
            <a:ext cx="8569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  <a:br>
              <a:rPr lang="en-GB" sz="2400" b="1" u="sng" dirty="0">
                <a:latin typeface="Comic Sans MS" panose="030F0702030302020204" pitchFamily="66" charset="0"/>
              </a:rPr>
            </a:br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2)	</a:t>
            </a: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100 people answered the survey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50 people gave a score of 2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40 people gave a score of 3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10 people gave a score of 4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What is the mean score?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Text Box 276" descr="Parchment">
            <a:extLst>
              <a:ext uri="{FF2B5EF4-FFF2-40B4-BE49-F238E27FC236}">
                <a16:creationId xmlns:a16="http://schemas.microsoft.com/office/drawing/2014/main" id="{B3C104BC-F63F-4499-8F04-BDB59D6BB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Calculating the mean from a table</a:t>
            </a:r>
            <a:endParaRPr lang="en-GB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292E60-B928-48FA-B759-0B4A5BF62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948" y="2197894"/>
            <a:ext cx="7286445" cy="170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6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8</cp:revision>
  <dcterms:created xsi:type="dcterms:W3CDTF">2022-02-04T11:30:15Z</dcterms:created>
  <dcterms:modified xsi:type="dcterms:W3CDTF">2022-02-14T09:20:06Z</dcterms:modified>
</cp:coreProperties>
</file>