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>
        <p:scale>
          <a:sx n="83" d="100"/>
          <a:sy n="83" d="100"/>
        </p:scale>
        <p:origin x="45" y="5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E9BB0-5840-4AC9-A503-1A56CCA062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D7D7FC-BE3A-4126-88FF-E9963053F7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8176F9-6D9E-41C5-A837-696D4451B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3B03-D6B9-4C62-B90B-992F357B0B6D}" type="datetimeFigureOut">
              <a:rPr lang="en-GB" smtClean="0"/>
              <a:t>05/02/2022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BD4933-BCAD-48B5-AA69-0F3CC4303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63085F-16E2-4793-BF9B-B42AEF884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5DC61-0370-473C-B05D-DAFFFC073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022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9BF1B-28F9-4D84-BD7F-97CF9F7B7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56092D-DF10-4A0D-8AC6-6713DF428D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F62E83-7182-44F5-B9BC-7C9F4CA1D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3B03-D6B9-4C62-B90B-992F357B0B6D}" type="datetimeFigureOut">
              <a:rPr lang="en-GB" smtClean="0"/>
              <a:t>05/02/2022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08727A-3A35-468B-96F3-956F15F09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DE416B-D127-4ADF-84ED-F939BA751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5DC61-0370-473C-B05D-DAFFFC073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8859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2E5266-D047-4DA4-AC20-C95A9C49D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929F26-892D-4732-8B00-DAF26F3EE8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4015FF-976E-4556-8FB0-123F46531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3B03-D6B9-4C62-B90B-992F357B0B6D}" type="datetimeFigureOut">
              <a:rPr lang="en-GB" smtClean="0"/>
              <a:t>05/02/2022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22141B-B675-49EC-9E43-144FFBAF1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5C5CA4-DD55-4678-934D-0E8FAA24C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5DC61-0370-473C-B05D-DAFFFC073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9952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8A57C-CB2A-44F2-A448-8185EA639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5A088B-69BA-4C4D-B29E-822DA956C4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7A1715-DA43-4F70-81C9-3356F8F1C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3B03-D6B9-4C62-B90B-992F357B0B6D}" type="datetimeFigureOut">
              <a:rPr lang="en-GB" smtClean="0"/>
              <a:t>05/02/2022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FFB5D9-86FA-421A-B737-DE2703DCB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3DBF58-CABE-47B5-83FE-3C7024D55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5DC61-0370-473C-B05D-DAFFFC073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9621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6B1CA-E7B0-4B2D-B356-4B1FA910F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79DBBB-5E52-40A5-A3B1-011655017D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B33AB8-BDCB-431C-A2E6-45207793B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3B03-D6B9-4C62-B90B-992F357B0B6D}" type="datetimeFigureOut">
              <a:rPr lang="en-GB" smtClean="0"/>
              <a:t>05/02/2022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6E8241-304D-4A5D-A685-0B3143629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63BD95-3B60-49BA-90BE-02C22FC1C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5DC61-0370-473C-B05D-DAFFFC073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9301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E80D6-BCE8-4324-ADB1-A1A496A76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0A581-6470-4346-9EA5-97AEBE43C6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1518E0-EE12-4714-A539-8C5568A8CF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FE5E5B-5D1E-4146-A011-33F0BB34C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3B03-D6B9-4C62-B90B-992F357B0B6D}" type="datetimeFigureOut">
              <a:rPr lang="en-GB" smtClean="0"/>
              <a:t>05/02/2022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82E3D0-FCBD-4114-A71F-25692DDE8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3959F6-B64E-42C6-BB0D-63B35E74E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5DC61-0370-473C-B05D-DAFFFC073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833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C73E3-12A0-4AF8-AFA6-6EB99165A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513003-5402-48DC-8342-DD81EB66ED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86BB4A-A3C7-47BD-8021-620C476134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EA3894-FE6A-49C2-9290-92932420DB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EE5D54-66B6-436C-91C8-DDA3D711F3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180996-9262-4627-9BF0-50F74E4E5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3B03-D6B9-4C62-B90B-992F357B0B6D}" type="datetimeFigureOut">
              <a:rPr lang="en-GB" smtClean="0"/>
              <a:t>05/02/2022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4D653D-757E-4E05-B809-90FCB4ACE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5C641C-9C81-4CBA-9A25-5E53BC0D4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5DC61-0370-473C-B05D-DAFFFC073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9057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99446-A903-4964-A8F5-6339DBD98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35FF13-F9FA-463C-BA5E-D1CBC4C88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3B03-D6B9-4C62-B90B-992F357B0B6D}" type="datetimeFigureOut">
              <a:rPr lang="en-GB" smtClean="0"/>
              <a:t>05/02/2022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4A9979-E9A5-4AE2-B3DF-FB92DFF4D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73DADE-6D8C-4174-A4ED-E08C2D686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5DC61-0370-473C-B05D-DAFFFC073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1372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0EA8EC-22D1-4487-9D75-4C4D0246A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3B03-D6B9-4C62-B90B-992F357B0B6D}" type="datetimeFigureOut">
              <a:rPr lang="en-GB" smtClean="0"/>
              <a:t>05/02/2022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18F1F5-A0F7-4778-9B5B-F27F4ED37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5D4CAD-7148-41ED-879E-492554AD4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5DC61-0370-473C-B05D-DAFFFC073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007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67A1A-A1ED-4721-862E-D833771FE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23D10-8A53-481C-98F5-055F30AB5D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14A56E-689B-4AFD-9343-ABFB430816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8CCE02-319D-4A87-82F2-DE48F4CFE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3B03-D6B9-4C62-B90B-992F357B0B6D}" type="datetimeFigureOut">
              <a:rPr lang="en-GB" smtClean="0"/>
              <a:t>05/02/2022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04E3E1-0C90-4463-AF1F-7DDC5E5D1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E2C4AD-763A-4B17-9ADF-6B80318DC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5DC61-0370-473C-B05D-DAFFFC073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0744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B59B1-87FC-4FDA-93D1-BD14464D7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702ED5-4652-4595-9349-EDF0C4BB97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4A5BD8-EB55-4667-B4A9-80D3CE7A82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988022-1A06-4A49-B741-F8CE2C714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3B03-D6B9-4C62-B90B-992F357B0B6D}" type="datetimeFigureOut">
              <a:rPr lang="en-GB" smtClean="0"/>
              <a:t>05/02/2022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C280EE-39C9-4ACF-A207-6E732197D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358AA4-FBA3-4F76-9C32-36B77EB24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5DC61-0370-473C-B05D-DAFFFC073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649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DCFD1E-18F1-4BE8-81B4-DA0A2B8CF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8C2D6B-CF07-4162-83B5-82A9FB6121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D7B067-5E0F-494D-ABAF-69D9B6B5BF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C3B03-D6B9-4C62-B90B-992F357B0B6D}" type="datetimeFigureOut">
              <a:rPr lang="en-GB" smtClean="0"/>
              <a:t>05/02/2022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A96090-4535-4289-8B49-91FBE8D47A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5EA4DB-3443-4964-B529-AF236D2AC9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5DC61-0370-473C-B05D-DAFFFC073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9607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76" descr="Parchment">
            <a:extLst>
              <a:ext uri="{FF2B5EF4-FFF2-40B4-BE49-F238E27FC236}">
                <a16:creationId xmlns:a16="http://schemas.microsoft.com/office/drawing/2014/main" id="{12BD390C-47B6-4A9F-BE8B-C019E962A2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965" y="271319"/>
            <a:ext cx="6587332" cy="1015663"/>
          </a:xfrm>
          <a:prstGeom prst="rect">
            <a:avLst/>
          </a:prstGeom>
          <a:solidFill>
            <a:srgbClr val="CCCCFF"/>
          </a:solidFill>
          <a:ln w="28575">
            <a:solidFill>
              <a:srgbClr val="7030A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 dirty="0">
                <a:latin typeface="Comic Sans MS" panose="030F0702030302020204" pitchFamily="66" charset="0"/>
                <a:cs typeface="Arial" panose="020B0604020202020204" pitchFamily="34" charset="0"/>
              </a:rPr>
              <a:t>Numeracy strand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: </a:t>
            </a:r>
          </a:p>
          <a:p>
            <a:pPr>
              <a:spcBef>
                <a:spcPct val="50000"/>
              </a:spcBef>
            </a:pP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Interpreting Pie Charts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B95BECF-A3AD-4B23-A3EC-9CB7209D3AD7}"/>
              </a:ext>
            </a:extLst>
          </p:cNvPr>
          <p:cNvSpPr txBox="1"/>
          <p:nvPr/>
        </p:nvSpPr>
        <p:spPr>
          <a:xfrm>
            <a:off x="130648" y="1366897"/>
            <a:ext cx="57025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>
                <a:latin typeface="Comic Sans MS" panose="030F0702030302020204" pitchFamily="66" charset="0"/>
              </a:rPr>
              <a:t>Exercise</a:t>
            </a:r>
          </a:p>
          <a:p>
            <a:endParaRPr lang="en-GB" sz="2400" b="1" u="sng" dirty="0">
              <a:latin typeface="Comic Sans MS" panose="030F0702030302020204" pitchFamily="66" charset="0"/>
            </a:endParaRPr>
          </a:p>
          <a:p>
            <a:r>
              <a:rPr lang="en-GB" sz="2400" b="1" dirty="0">
                <a:latin typeface="Comic Sans MS" panose="030F0702030302020204" pitchFamily="66" charset="0"/>
              </a:rPr>
              <a:t>	How people travel to work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802A3CF-F288-483E-B850-B502D0DD13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162433">
            <a:off x="855078" y="2739138"/>
            <a:ext cx="3853033" cy="3527883"/>
          </a:xfrm>
          <a:prstGeom prst="ellipse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9CEA68BB-B35C-4754-86CD-54DBAD81BDBC}"/>
              </a:ext>
            </a:extLst>
          </p:cNvPr>
          <p:cNvSpPr txBox="1"/>
          <p:nvPr/>
        </p:nvSpPr>
        <p:spPr>
          <a:xfrm>
            <a:off x="5953478" y="2151727"/>
            <a:ext cx="570259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arenR"/>
            </a:pPr>
            <a:r>
              <a:rPr lang="en-GB" sz="2400" dirty="0">
                <a:latin typeface="Comic Sans MS" panose="030F0702030302020204" pitchFamily="66" charset="0"/>
              </a:rPr>
              <a:t>If 30 people travel to work by car, how many people were asked?</a:t>
            </a:r>
            <a:br>
              <a:rPr lang="en-GB" sz="2400" dirty="0">
                <a:latin typeface="Comic Sans MS" panose="030F0702030302020204" pitchFamily="66" charset="0"/>
              </a:rPr>
            </a:br>
            <a:br>
              <a:rPr lang="en-GB" sz="2400" dirty="0">
                <a:latin typeface="Comic Sans MS" panose="030F0702030302020204" pitchFamily="66" charset="0"/>
              </a:rPr>
            </a:br>
            <a:br>
              <a:rPr lang="en-GB" sz="2400" dirty="0">
                <a:latin typeface="Comic Sans MS" panose="030F0702030302020204" pitchFamily="66" charset="0"/>
              </a:rPr>
            </a:br>
            <a:endParaRPr lang="en-GB" sz="2400" dirty="0">
              <a:latin typeface="Comic Sans MS" panose="030F0702030302020204" pitchFamily="66" charset="0"/>
            </a:endParaRPr>
          </a:p>
          <a:p>
            <a:pPr marL="457200" indent="-457200">
              <a:buAutoNum type="arabicParenR"/>
            </a:pPr>
            <a:r>
              <a:rPr lang="en-GB" sz="2400" dirty="0">
                <a:latin typeface="Comic Sans MS" panose="030F0702030302020204" pitchFamily="66" charset="0"/>
              </a:rPr>
              <a:t>How many people walk to school?</a:t>
            </a:r>
          </a:p>
        </p:txBody>
      </p:sp>
    </p:spTree>
    <p:extLst>
      <p:ext uri="{BB962C8B-B14F-4D97-AF65-F5344CB8AC3E}">
        <p14:creationId xmlns:p14="http://schemas.microsoft.com/office/powerpoint/2010/main" val="2464308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76" descr="Parchment">
            <a:extLst>
              <a:ext uri="{FF2B5EF4-FFF2-40B4-BE49-F238E27FC236}">
                <a16:creationId xmlns:a16="http://schemas.microsoft.com/office/drawing/2014/main" id="{12BD390C-47B6-4A9F-BE8B-C019E962A2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965" y="271319"/>
            <a:ext cx="6587332" cy="1015663"/>
          </a:xfrm>
          <a:prstGeom prst="rect">
            <a:avLst/>
          </a:prstGeom>
          <a:solidFill>
            <a:srgbClr val="CCCCFF"/>
          </a:solidFill>
          <a:ln w="28575">
            <a:solidFill>
              <a:srgbClr val="7030A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 dirty="0">
                <a:latin typeface="Comic Sans MS" panose="030F0702030302020204" pitchFamily="66" charset="0"/>
                <a:cs typeface="Arial" panose="020B0604020202020204" pitchFamily="34" charset="0"/>
              </a:rPr>
              <a:t>Numeracy strand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: </a:t>
            </a:r>
          </a:p>
          <a:p>
            <a:pPr>
              <a:spcBef>
                <a:spcPct val="50000"/>
              </a:spcBef>
            </a:pP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Interpreting Pie Charts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B95BECF-A3AD-4B23-A3EC-9CB7209D3AD7}"/>
              </a:ext>
            </a:extLst>
          </p:cNvPr>
          <p:cNvSpPr txBox="1"/>
          <p:nvPr/>
        </p:nvSpPr>
        <p:spPr>
          <a:xfrm>
            <a:off x="130648" y="1366897"/>
            <a:ext cx="57025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>
                <a:latin typeface="Comic Sans MS" panose="030F0702030302020204" pitchFamily="66" charset="0"/>
              </a:rPr>
              <a:t>Exercise</a:t>
            </a:r>
          </a:p>
          <a:p>
            <a:endParaRPr lang="en-GB" sz="2400" b="1" u="sng" dirty="0">
              <a:latin typeface="Comic Sans MS" panose="030F0702030302020204" pitchFamily="66" charset="0"/>
            </a:endParaRPr>
          </a:p>
          <a:p>
            <a:r>
              <a:rPr lang="en-GB" sz="2400" b="1" dirty="0">
                <a:latin typeface="Comic Sans MS" panose="030F0702030302020204" pitchFamily="66" charset="0"/>
              </a:rPr>
              <a:t>How Lauren spent her pocket money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CEA68BB-B35C-4754-86CD-54DBAD81BDBC}"/>
              </a:ext>
            </a:extLst>
          </p:cNvPr>
          <p:cNvSpPr txBox="1"/>
          <p:nvPr/>
        </p:nvSpPr>
        <p:spPr>
          <a:xfrm>
            <a:off x="5976482" y="1749161"/>
            <a:ext cx="570259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arenR"/>
            </a:pPr>
            <a:r>
              <a:rPr lang="en-GB" sz="2400" dirty="0">
                <a:latin typeface="Comic Sans MS" panose="030F0702030302020204" pitchFamily="66" charset="0"/>
              </a:rPr>
              <a:t>Lauren spent £16 on Sports. How much pocket money does Lauren get?</a:t>
            </a:r>
          </a:p>
          <a:p>
            <a:pPr marL="457200" indent="-457200">
              <a:buAutoNum type="arabicParenR"/>
            </a:pPr>
            <a:endParaRPr lang="en-GB" sz="2400" dirty="0">
              <a:latin typeface="Comic Sans MS" panose="030F0702030302020204" pitchFamily="66" charset="0"/>
            </a:endParaRPr>
          </a:p>
          <a:p>
            <a:pPr marL="457200" indent="-457200">
              <a:buAutoNum type="arabicParenR"/>
            </a:pPr>
            <a:endParaRPr lang="en-GB" sz="2400" dirty="0">
              <a:latin typeface="Comic Sans MS" panose="030F0702030302020204" pitchFamily="66" charset="0"/>
            </a:endParaRPr>
          </a:p>
          <a:p>
            <a:pPr marL="457200" indent="-457200">
              <a:buAutoNum type="arabicParenR"/>
            </a:pPr>
            <a:endParaRPr lang="en-GB" sz="2400" dirty="0">
              <a:latin typeface="Comic Sans MS" panose="030F0702030302020204" pitchFamily="66" charset="0"/>
            </a:endParaRPr>
          </a:p>
          <a:p>
            <a:pPr marL="457200" indent="-457200">
              <a:buAutoNum type="arabicParenR"/>
            </a:pPr>
            <a:endParaRPr lang="en-GB" sz="2400" dirty="0">
              <a:latin typeface="Comic Sans MS" panose="030F0702030302020204" pitchFamily="66" charset="0"/>
            </a:endParaRPr>
          </a:p>
          <a:p>
            <a:pPr marL="457200" indent="-457200">
              <a:buAutoNum type="arabicParenR"/>
            </a:pPr>
            <a:endParaRPr lang="en-GB" sz="2400" dirty="0">
              <a:latin typeface="Comic Sans MS" panose="030F0702030302020204" pitchFamily="66" charset="0"/>
            </a:endParaRPr>
          </a:p>
          <a:p>
            <a:pPr marL="457200" indent="-457200">
              <a:buAutoNum type="arabicParenR"/>
            </a:pPr>
            <a:r>
              <a:rPr lang="en-GB" sz="2400" dirty="0">
                <a:latin typeface="Comic Sans MS" panose="030F0702030302020204" pitchFamily="66" charset="0"/>
              </a:rPr>
              <a:t>How much does Lauren spend on Food and Drink?</a:t>
            </a:r>
            <a:br>
              <a:rPr lang="en-GB" sz="2400" dirty="0">
                <a:latin typeface="Comic Sans MS" panose="030F0702030302020204" pitchFamily="66" charset="0"/>
              </a:rPr>
            </a:br>
            <a:br>
              <a:rPr lang="en-GB" sz="2400" dirty="0">
                <a:latin typeface="Comic Sans MS" panose="030F0702030302020204" pitchFamily="66" charset="0"/>
              </a:rPr>
            </a:br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FFE7B2A-100E-4D46-8A8B-5CDA84379A70}"/>
              </a:ext>
            </a:extLst>
          </p:cNvPr>
          <p:cNvPicPr/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245" b="97129" l="2535" r="93203">
                        <a14:foregroundMark x1="45046" y1="6367" x2="45046" y2="6367"/>
                        <a14:foregroundMark x1="93203" y1="43695" x2="93203" y2="43695"/>
                        <a14:foregroundMark x1="52419" y1="93134" x2="52419" y2="93134"/>
                        <a14:foregroundMark x1="31221" y1="76904" x2="31221" y2="76904"/>
                        <a14:foregroundMark x1="13710" y1="55056" x2="13710" y2="55056"/>
                        <a14:foregroundMark x1="2535" y1="75905" x2="2535" y2="75905"/>
                        <a14:foregroundMark x1="2535" y1="75905" x2="2535" y2="75905"/>
                        <a14:foregroundMark x1="25346" y1="96629" x2="20276" y2="41948"/>
                        <a14:foregroundMark x1="20276" y1="41948" x2="19009" y2="75905"/>
                        <a14:foregroundMark x1="19009" y1="75905" x2="19931" y2="85393"/>
                        <a14:foregroundMark x1="19931" y1="85393" x2="16129" y2="44944"/>
                        <a14:foregroundMark x1="16129" y1="44944" x2="27995" y2="83770"/>
                        <a14:foregroundMark x1="27995" y1="83770" x2="30876" y2="47441"/>
                        <a14:foregroundMark x1="30876" y1="47441" x2="40553" y2="87391"/>
                        <a14:foregroundMark x1="40553" y1="87391" x2="38134" y2="44444"/>
                        <a14:foregroundMark x1="38134" y1="44444" x2="48157" y2="74532"/>
                        <a14:foregroundMark x1="48157" y1="74532" x2="47696" y2="62797"/>
                        <a14:foregroundMark x1="47696" y1="62797" x2="51959" y2="77778"/>
                        <a14:foregroundMark x1="51959" y1="77778" x2="48733" y2="43196"/>
                        <a14:foregroundMark x1="48733" y1="43196" x2="49424" y2="57303"/>
                        <a14:foregroundMark x1="49424" y1="57303" x2="46544" y2="42946"/>
                        <a14:foregroundMark x1="46544" y1="42946" x2="49539" y2="63421"/>
                        <a14:foregroundMark x1="49539" y1="63421" x2="43203" y2="44070"/>
                        <a14:foregroundMark x1="43203" y1="44070" x2="51037" y2="58801"/>
                        <a14:foregroundMark x1="51037" y1="58801" x2="45507" y2="40949"/>
                        <a14:foregroundMark x1="45507" y1="40949" x2="53456" y2="55181"/>
                        <a14:foregroundMark x1="53456" y1="55181" x2="46198" y2="36330"/>
                        <a14:foregroundMark x1="46198" y1="36330" x2="54032" y2="56429"/>
                        <a14:foregroundMark x1="54032" y1="56429" x2="38594" y2="30337"/>
                        <a14:foregroundMark x1="38594" y1="30337" x2="43779" y2="49688"/>
                        <a14:foregroundMark x1="43779" y1="49688" x2="41014" y2="39950"/>
                        <a14:foregroundMark x1="41014" y1="39950" x2="49078" y2="56929"/>
                        <a14:foregroundMark x1="49078" y1="56929" x2="38134" y2="32709"/>
                        <a14:foregroundMark x1="38134" y1="32709" x2="48733" y2="60050"/>
                        <a14:foregroundMark x1="48733" y1="60050" x2="40668" y2="40075"/>
                        <a14:foregroundMark x1="40668" y1="40075" x2="50346" y2="67665"/>
                        <a14:foregroundMark x1="50346" y1="67665" x2="38364" y2="39451"/>
                        <a14:foregroundMark x1="38364" y1="39451" x2="41935" y2="57054"/>
                        <a14:foregroundMark x1="41935" y1="57054" x2="32949" y2="36205"/>
                        <a14:foregroundMark x1="32949" y1="36205" x2="44470" y2="69164"/>
                        <a14:foregroundMark x1="44470" y1="69164" x2="28802" y2="31586"/>
                        <a14:foregroundMark x1="28802" y1="31586" x2="34562" y2="50437"/>
                        <a14:foregroundMark x1="34562" y1="50437" x2="29954" y2="34082"/>
                        <a14:foregroundMark x1="29954" y1="34082" x2="34332" y2="49938"/>
                        <a14:foregroundMark x1="34332" y1="49938" x2="19009" y2="24345"/>
                        <a14:foregroundMark x1="19009" y1="24345" x2="32488" y2="61298"/>
                        <a14:foregroundMark x1="32488" y1="61298" x2="24770" y2="36454"/>
                        <a14:foregroundMark x1="24770" y1="36454" x2="26498" y2="55181"/>
                        <a14:foregroundMark x1="26498" y1="55181" x2="22350" y2="66292"/>
                        <a14:foregroundMark x1="22350" y1="66292" x2="20392" y2="66916"/>
                        <a14:foregroundMark x1="7143" y1="60424" x2="8065" y2="71286"/>
                        <a14:foregroundMark x1="8065" y1="71286" x2="5991" y2="43571"/>
                        <a14:foregroundMark x1="5991" y1="43571" x2="6682" y2="54806"/>
                        <a14:foregroundMark x1="6682" y1="54806" x2="6221" y2="43071"/>
                        <a14:foregroundMark x1="6221" y1="43071" x2="6106" y2="56929"/>
                        <a14:foregroundMark x1="6106" y1="56929" x2="5760" y2="45443"/>
                        <a14:foregroundMark x1="5760" y1="45443" x2="4724" y2="58926"/>
                        <a14:foregroundMark x1="4724" y1="58926" x2="5184" y2="47940"/>
                        <a14:foregroundMark x1="5184" y1="47940" x2="10138" y2="58052"/>
                        <a14:foregroundMark x1="10138" y1="58052" x2="5530" y2="39201"/>
                        <a14:foregroundMark x1="5530" y1="39201" x2="9908" y2="56180"/>
                        <a14:foregroundMark x1="9908" y1="56180" x2="5069" y2="42197"/>
                        <a14:foregroundMark x1="5069" y1="42197" x2="7604" y2="61923"/>
                        <a14:foregroundMark x1="7604" y1="61923" x2="4839" y2="51561"/>
                        <a14:foregroundMark x1="4839" y1="51561" x2="8641" y2="60175"/>
                        <a14:foregroundMark x1="8641" y1="60175" x2="5760" y2="45069"/>
                        <a14:foregroundMark x1="5760" y1="45069" x2="9447" y2="57803"/>
                        <a14:foregroundMark x1="9447" y1="57803" x2="4954" y2="38577"/>
                        <a14:foregroundMark x1="4954" y1="38577" x2="11406" y2="53433"/>
                        <a14:foregroundMark x1="11406" y1="53433" x2="8180" y2="42072"/>
                        <a14:foregroundMark x1="8180" y1="42072" x2="10829" y2="52434"/>
                        <a14:foregroundMark x1="10829" y1="52434" x2="8525" y2="43695"/>
                        <a14:foregroundMark x1="8525" y1="43695" x2="13825" y2="58801"/>
                        <a14:foregroundMark x1="13825" y1="58801" x2="11175" y2="48564"/>
                        <a14:foregroundMark x1="11175" y1="48564" x2="12903" y2="58177"/>
                        <a14:foregroundMark x1="12903" y1="58177" x2="7143" y2="41823"/>
                        <a14:foregroundMark x1="7143" y1="41823" x2="11636" y2="53808"/>
                        <a14:foregroundMark x1="11636" y1="53808" x2="8065" y2="39076"/>
                        <a14:foregroundMark x1="8065" y1="39076" x2="12903" y2="50437"/>
                        <a14:foregroundMark x1="12903" y1="50437" x2="8410" y2="39451"/>
                        <a14:foregroundMark x1="8410" y1="39451" x2="13594" y2="52809"/>
                        <a14:foregroundMark x1="13594" y1="52809" x2="10599" y2="41948"/>
                        <a14:foregroundMark x1="10599" y1="41948" x2="12903" y2="50687"/>
                        <a14:foregroundMark x1="12903" y1="50687" x2="10484" y2="38951"/>
                        <a14:foregroundMark x1="10484" y1="38951" x2="17281" y2="55056"/>
                        <a14:foregroundMark x1="17281" y1="55056" x2="12442" y2="40449"/>
                        <a14:foregroundMark x1="12442" y1="40449" x2="20161" y2="60050"/>
                        <a14:foregroundMark x1="20161" y1="60050" x2="13018" y2="47566"/>
                        <a14:foregroundMark x1="13018" y1="47566" x2="15207" y2="59301"/>
                        <a14:foregroundMark x1="15207" y1="59301" x2="12212" y2="47566"/>
                        <a14:foregroundMark x1="12212" y1="47566" x2="12903" y2="60424"/>
                        <a14:foregroundMark x1="12903" y1="60424" x2="6797" y2="46442"/>
                        <a14:foregroundMark x1="6797" y1="46442" x2="13018" y2="54057"/>
                        <a14:foregroundMark x1="13018" y1="54057" x2="10599" y2="45443"/>
                        <a14:foregroundMark x1="10599" y1="45443" x2="9447" y2="57303"/>
                        <a14:foregroundMark x1="9447" y1="57303" x2="5645" y2="47441"/>
                        <a14:foregroundMark x1="5645" y1="47441" x2="13479" y2="54682"/>
                        <a14:foregroundMark x1="13479" y1="54682" x2="10369" y2="56929"/>
                        <a14:foregroundMark x1="46313" y1="4744" x2="54839" y2="4245"/>
                        <a14:foregroundMark x1="54839" y1="4245" x2="46429" y2="5368"/>
                        <a14:foregroundMark x1="46429" y1="5368" x2="44700" y2="4869"/>
                        <a14:foregroundMark x1="58065" y1="4370" x2="72235" y2="16479"/>
                        <a14:foregroundMark x1="72235" y1="16479" x2="68203" y2="6367"/>
                        <a14:foregroundMark x1="68203" y1="6367" x2="73041" y2="14107"/>
                        <a14:foregroundMark x1="73041" y1="14107" x2="70046" y2="5368"/>
                        <a14:foregroundMark x1="70046" y1="5368" x2="77304" y2="14856"/>
                        <a14:foregroundMark x1="77304" y1="14856" x2="70622" y2="7740"/>
                        <a14:foregroundMark x1="70622" y1="7740" x2="61406" y2="4245"/>
                        <a14:foregroundMark x1="61406" y1="4245" x2="67281" y2="10861"/>
                        <a14:foregroundMark x1="67281" y1="10861" x2="82719" y2="21473"/>
                        <a14:foregroundMark x1="82719" y1="21473" x2="77189" y2="10986"/>
                        <a14:foregroundMark x1="77189" y1="10986" x2="82719" y2="20350"/>
                        <a14:foregroundMark x1="82719" y1="20350" x2="79032" y2="11735"/>
                        <a14:foregroundMark x1="79032" y1="11735" x2="85829" y2="23096"/>
                        <a14:foregroundMark x1="85829" y1="23096" x2="81221" y2="14607"/>
                        <a14:foregroundMark x1="81221" y1="14607" x2="92512" y2="31211"/>
                        <a14:foregroundMark x1="92512" y1="31211" x2="92742" y2="31336"/>
                        <a14:foregroundMark x1="16590" y1="79401" x2="30760" y2="98876"/>
                        <a14:foregroundMark x1="30760" y1="98876" x2="17857" y2="81523"/>
                        <a14:foregroundMark x1="17857" y1="81523" x2="26037" y2="95630"/>
                        <a14:foregroundMark x1="26037" y1="95630" x2="13134" y2="72409"/>
                        <a14:foregroundMark x1="13134" y1="72409" x2="24078" y2="92509"/>
                        <a14:foregroundMark x1="24078" y1="92509" x2="15668" y2="74157"/>
                        <a14:foregroundMark x1="15668" y1="74157" x2="21774" y2="85893"/>
                        <a14:foregroundMark x1="21774" y1="85893" x2="17857" y2="77403"/>
                        <a14:foregroundMark x1="17857" y1="77403" x2="22465" y2="88265"/>
                        <a14:foregroundMark x1="22465" y1="88265" x2="8871" y2="67665"/>
                        <a14:foregroundMark x1="8871" y1="67665" x2="15438" y2="78901"/>
                        <a14:foregroundMark x1="15438" y1="78901" x2="9793" y2="65918"/>
                        <a14:foregroundMark x1="9793" y1="65918" x2="18433" y2="79775"/>
                        <a14:foregroundMark x1="18433" y1="79775" x2="13018" y2="70287"/>
                        <a14:foregroundMark x1="13018" y1="70287" x2="17396" y2="80275"/>
                        <a14:foregroundMark x1="17396" y1="80275" x2="8641" y2="64919"/>
                        <a14:foregroundMark x1="8641" y1="64919" x2="13364" y2="74782"/>
                        <a14:foregroundMark x1="13364" y1="74782" x2="10484" y2="64669"/>
                        <a14:foregroundMark x1="10484" y1="64669" x2="24539" y2="94132"/>
                        <a14:foregroundMark x1="24539" y1="94132" x2="11982" y2="76779"/>
                        <a14:foregroundMark x1="11982" y1="76779" x2="16590" y2="92135"/>
                        <a14:foregroundMark x1="16590" y1="92135" x2="10714" y2="79276"/>
                        <a14:foregroundMark x1="10714" y1="79276" x2="22005" y2="91011"/>
                        <a14:foregroundMark x1="22005" y1="91011" x2="17512" y2="78277"/>
                        <a14:foregroundMark x1="17512" y1="78277" x2="22926" y2="88764"/>
                        <a14:foregroundMark x1="22926" y1="88764" x2="14747" y2="70911"/>
                        <a14:foregroundMark x1="14747" y1="70911" x2="35369" y2="99376"/>
                        <a14:foregroundMark x1="35369" y1="99376" x2="27995" y2="82772"/>
                        <a14:foregroundMark x1="27995" y1="82772" x2="31336" y2="93134"/>
                        <a14:foregroundMark x1="31336" y1="93134" x2="25230" y2="84894"/>
                        <a14:foregroundMark x1="25230" y1="84894" x2="29724" y2="97004"/>
                        <a14:foregroundMark x1="29724" y1="97004" x2="24654" y2="87141"/>
                        <a14:foregroundMark x1="24654" y1="87141" x2="31682" y2="97004"/>
                        <a14:foregroundMark x1="31682" y1="97004" x2="40323" y2="99625"/>
                        <a14:foregroundMark x1="40323" y1="99625" x2="48041" y2="96005"/>
                        <a14:foregroundMark x1="48041" y1="96005" x2="40092" y2="91885"/>
                        <a14:foregroundMark x1="40092" y1="91885" x2="47696" y2="95755"/>
                        <a14:foregroundMark x1="47696" y1="95755" x2="60829" y2="97129"/>
                        <a14:foregroundMark x1="60829" y1="97129" x2="68779" y2="93758"/>
                        <a14:foregroundMark x1="68779" y1="93758" x2="76843" y2="86891"/>
                        <a14:foregroundMark x1="76843" y1="86891" x2="78111" y2="87391"/>
                        <a14:backgroundMark x1="36751" y1="4744" x2="27995" y2="6367"/>
                        <a14:backgroundMark x1="27995" y1="6367" x2="12558" y2="17228"/>
                        <a14:backgroundMark x1="12558" y1="17228" x2="6912" y2="24095"/>
                        <a14:backgroundMark x1="1970" y1="41675" x2="1681" y2="42705"/>
                        <a14:backgroundMark x1="3808" y1="35138" x2="2515" y2="39740"/>
                        <a14:backgroundMark x1="6912" y1="24095" x2="3831" y2="35056"/>
                        <a14:backgroundMark x1="5041" y1="71587" x2="5184" y2="72784"/>
                        <a14:backgroundMark x1="5184" y1="72784" x2="8834" y2="80918"/>
                        <a14:backgroundMark x1="92972" y1="17228" x2="92972" y2="1722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887" t="3898" r="4995" b="2961"/>
          <a:stretch/>
        </p:blipFill>
        <p:spPr bwMode="auto">
          <a:xfrm>
            <a:off x="1116067" y="3001991"/>
            <a:ext cx="3174137" cy="3177225"/>
          </a:xfrm>
          <a:prstGeom prst="ellipse">
            <a:avLst/>
          </a:prstGeom>
          <a:ln w="28575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58847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78</Words>
  <Application>Microsoft Office PowerPoint</Application>
  <PresentationFormat>Widescreen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 Jones (Pontarddulais Comprehensive School)</dc:creator>
  <cp:lastModifiedBy>R Jones (Pontarddulais Comprehensive School)</cp:lastModifiedBy>
  <cp:revision>11</cp:revision>
  <dcterms:created xsi:type="dcterms:W3CDTF">2022-02-04T11:30:15Z</dcterms:created>
  <dcterms:modified xsi:type="dcterms:W3CDTF">2022-02-05T15:22:46Z</dcterms:modified>
</cp:coreProperties>
</file>