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9" autoAdjust="0"/>
    <p:restoredTop sz="94660"/>
  </p:normalViewPr>
  <p:slideViewPr>
    <p:cSldViewPr snapToGrid="0">
      <p:cViewPr>
        <p:scale>
          <a:sx n="83" d="100"/>
          <a:sy n="83" d="100"/>
        </p:scale>
        <p:origin x="45" y="5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E9BB0-5840-4AC9-A503-1A56CCA062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D7D7FC-BE3A-4126-88FF-E9963053F7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8176F9-6D9E-41C5-A837-696D4451B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C3B03-D6B9-4C62-B90B-992F357B0B6D}" type="datetimeFigureOut">
              <a:rPr lang="en-GB" smtClean="0"/>
              <a:t>05/02/2022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BD4933-BCAD-48B5-AA69-0F3CC4303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63085F-16E2-4793-BF9B-B42AEF884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5DC61-0370-473C-B05D-DAFFFC073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4022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9BF1B-28F9-4D84-BD7F-97CF9F7B7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56092D-DF10-4A0D-8AC6-6713DF428D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F62E83-7182-44F5-B9BC-7C9F4CA1D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C3B03-D6B9-4C62-B90B-992F357B0B6D}" type="datetimeFigureOut">
              <a:rPr lang="en-GB" smtClean="0"/>
              <a:t>05/02/2022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08727A-3A35-468B-96F3-956F15F09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DE416B-D127-4ADF-84ED-F939BA751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5DC61-0370-473C-B05D-DAFFFC073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8859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2E5266-D047-4DA4-AC20-C95A9C49D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929F26-892D-4732-8B00-DAF26F3EE8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4015FF-976E-4556-8FB0-123F46531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C3B03-D6B9-4C62-B90B-992F357B0B6D}" type="datetimeFigureOut">
              <a:rPr lang="en-GB" smtClean="0"/>
              <a:t>05/02/2022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22141B-B675-49EC-9E43-144FFBAF1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5C5CA4-DD55-4678-934D-0E8FAA24C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5DC61-0370-473C-B05D-DAFFFC073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9952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8A57C-CB2A-44F2-A448-8185EA639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5A088B-69BA-4C4D-B29E-822DA956C4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7A1715-DA43-4F70-81C9-3356F8F1C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C3B03-D6B9-4C62-B90B-992F357B0B6D}" type="datetimeFigureOut">
              <a:rPr lang="en-GB" smtClean="0"/>
              <a:t>05/02/2022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FFB5D9-86FA-421A-B737-DE2703DCB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3DBF58-CABE-47B5-83FE-3C7024D55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5DC61-0370-473C-B05D-DAFFFC073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9621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6B1CA-E7B0-4B2D-B356-4B1FA910F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79DBBB-5E52-40A5-A3B1-011655017D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B33AB8-BDCB-431C-A2E6-45207793B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C3B03-D6B9-4C62-B90B-992F357B0B6D}" type="datetimeFigureOut">
              <a:rPr lang="en-GB" smtClean="0"/>
              <a:t>05/02/2022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6E8241-304D-4A5D-A685-0B3143629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63BD95-3B60-49BA-90BE-02C22FC1C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5DC61-0370-473C-B05D-DAFFFC073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9301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E80D6-BCE8-4324-ADB1-A1A496A76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0A581-6470-4346-9EA5-97AEBE43C6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1518E0-EE12-4714-A539-8C5568A8CF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FE5E5B-5D1E-4146-A011-33F0BB34C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C3B03-D6B9-4C62-B90B-992F357B0B6D}" type="datetimeFigureOut">
              <a:rPr lang="en-GB" smtClean="0"/>
              <a:t>05/02/2022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82E3D0-FCBD-4114-A71F-25692DDE8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3959F6-B64E-42C6-BB0D-63B35E74E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5DC61-0370-473C-B05D-DAFFFC073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3833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C73E3-12A0-4AF8-AFA6-6EB99165A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513003-5402-48DC-8342-DD81EB66ED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86BB4A-A3C7-47BD-8021-620C476134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EA3894-FE6A-49C2-9290-92932420DB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EE5D54-66B6-436C-91C8-DDA3D711F3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180996-9262-4627-9BF0-50F74E4E5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C3B03-D6B9-4C62-B90B-992F357B0B6D}" type="datetimeFigureOut">
              <a:rPr lang="en-GB" smtClean="0"/>
              <a:t>05/02/2022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4D653D-757E-4E05-B809-90FCB4ACE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5C641C-9C81-4CBA-9A25-5E53BC0D4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5DC61-0370-473C-B05D-DAFFFC073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9057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99446-A903-4964-A8F5-6339DBD98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35FF13-F9FA-463C-BA5E-D1CBC4C88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C3B03-D6B9-4C62-B90B-992F357B0B6D}" type="datetimeFigureOut">
              <a:rPr lang="en-GB" smtClean="0"/>
              <a:t>05/02/2022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4A9979-E9A5-4AE2-B3DF-FB92DFF4D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73DADE-6D8C-4174-A4ED-E08C2D686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5DC61-0370-473C-B05D-DAFFFC073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1372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0EA8EC-22D1-4487-9D75-4C4D0246A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C3B03-D6B9-4C62-B90B-992F357B0B6D}" type="datetimeFigureOut">
              <a:rPr lang="en-GB" smtClean="0"/>
              <a:t>05/02/2022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18F1F5-A0F7-4778-9B5B-F27F4ED37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5D4CAD-7148-41ED-879E-492554AD4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5DC61-0370-473C-B05D-DAFFFC073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007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67A1A-A1ED-4721-862E-D833771FE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423D10-8A53-481C-98F5-055F30AB5D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14A56E-689B-4AFD-9343-ABFB430816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8CCE02-319D-4A87-82F2-DE48F4CFE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C3B03-D6B9-4C62-B90B-992F357B0B6D}" type="datetimeFigureOut">
              <a:rPr lang="en-GB" smtClean="0"/>
              <a:t>05/02/2022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04E3E1-0C90-4463-AF1F-7DDC5E5D1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E2C4AD-763A-4B17-9ADF-6B80318DC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5DC61-0370-473C-B05D-DAFFFC073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0744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B59B1-87FC-4FDA-93D1-BD14464D7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702ED5-4652-4595-9349-EDF0C4BB97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4A5BD8-EB55-4667-B4A9-80D3CE7A82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988022-1A06-4A49-B741-F8CE2C714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C3B03-D6B9-4C62-B90B-992F357B0B6D}" type="datetimeFigureOut">
              <a:rPr lang="en-GB" smtClean="0"/>
              <a:t>05/02/2022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C280EE-39C9-4ACF-A207-6E732197D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358AA4-FBA3-4F76-9C32-36B77EB24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5DC61-0370-473C-B05D-DAFFFC073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7649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DCFD1E-18F1-4BE8-81B4-DA0A2B8CF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8C2D6B-CF07-4162-83B5-82A9FB6121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D7B067-5E0F-494D-ABAF-69D9B6B5BF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C3B03-D6B9-4C62-B90B-992F357B0B6D}" type="datetimeFigureOut">
              <a:rPr lang="en-GB" smtClean="0"/>
              <a:t>05/02/2022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A96090-4535-4289-8B49-91FBE8D47A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5EA4DB-3443-4964-B529-AF236D2AC9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5DC61-0370-473C-B05D-DAFFFC073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9607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76" descr="Parchment">
            <a:extLst>
              <a:ext uri="{FF2B5EF4-FFF2-40B4-BE49-F238E27FC236}">
                <a16:creationId xmlns:a16="http://schemas.microsoft.com/office/drawing/2014/main" id="{12BD390C-47B6-4A9F-BE8B-C019E962A2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965" y="271319"/>
            <a:ext cx="6587332" cy="1015663"/>
          </a:xfrm>
          <a:prstGeom prst="rect">
            <a:avLst/>
          </a:prstGeom>
          <a:solidFill>
            <a:srgbClr val="CCCCFF"/>
          </a:solidFill>
          <a:ln w="28575">
            <a:solidFill>
              <a:srgbClr val="7030A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 dirty="0">
                <a:latin typeface="Comic Sans MS" panose="030F0702030302020204" pitchFamily="66" charset="0"/>
                <a:cs typeface="Arial" panose="020B0604020202020204" pitchFamily="34" charset="0"/>
              </a:rPr>
              <a:t>Numeracy strand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: </a:t>
            </a:r>
          </a:p>
          <a:p>
            <a:pPr>
              <a:spcBef>
                <a:spcPct val="50000"/>
              </a:spcBef>
            </a:pP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Interpreting Pie Charts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B95BECF-A3AD-4B23-A3EC-9CB7209D3AD7}"/>
              </a:ext>
            </a:extLst>
          </p:cNvPr>
          <p:cNvSpPr txBox="1"/>
          <p:nvPr/>
        </p:nvSpPr>
        <p:spPr>
          <a:xfrm>
            <a:off x="130648" y="1366897"/>
            <a:ext cx="57025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>
                <a:latin typeface="Comic Sans MS" panose="030F0702030302020204" pitchFamily="66" charset="0"/>
              </a:rPr>
              <a:t>Example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>
                <a:latin typeface="Comic Sans MS" panose="030F0702030302020204" pitchFamily="66" charset="0"/>
              </a:rPr>
              <a:t>Pie chart to show favourite fruit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5ACFD4B-1256-4041-AC91-2ACA59CCEA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680" y="2766204"/>
            <a:ext cx="4245486" cy="31385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288CFCB-B59D-4FAF-9D7F-719B61EEB0B0}"/>
              </a:ext>
            </a:extLst>
          </p:cNvPr>
          <p:cNvSpPr txBox="1"/>
          <p:nvPr/>
        </p:nvSpPr>
        <p:spPr>
          <a:xfrm>
            <a:off x="5987727" y="2180656"/>
            <a:ext cx="570259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2400" dirty="0">
                <a:latin typeface="Comic Sans MS" panose="030F0702030302020204" pitchFamily="66" charset="0"/>
              </a:rPr>
              <a:t>30 pupils chose Strawberry, how many pupils were asked?</a:t>
            </a:r>
          </a:p>
          <a:p>
            <a:pPr marL="457200" indent="-457200">
              <a:buFont typeface="+mj-lt"/>
              <a:buAutoNum type="arabicPeriod"/>
            </a:pPr>
            <a:endParaRPr lang="en-GB" sz="2400" dirty="0">
              <a:latin typeface="Comic Sans MS" panose="030F0702030302020204" pitchFamily="66" charset="0"/>
            </a:endParaRPr>
          </a:p>
          <a:p>
            <a:pPr marL="457200" indent="-457200">
              <a:buFont typeface="+mj-lt"/>
              <a:buAutoNum type="arabicPeriod"/>
            </a:pPr>
            <a:endParaRPr lang="en-GB" sz="2400" dirty="0">
              <a:latin typeface="Comic Sans MS" panose="030F0702030302020204" pitchFamily="66" charset="0"/>
            </a:endParaRPr>
          </a:p>
          <a:p>
            <a:pPr marL="457200" indent="-457200">
              <a:buFont typeface="+mj-lt"/>
              <a:buAutoNum type="arabicPeriod"/>
            </a:pPr>
            <a:endParaRPr lang="en-GB" sz="2400" dirty="0">
              <a:latin typeface="Comic Sans MS" panose="030F0702030302020204" pitchFamily="66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2400" dirty="0">
                <a:latin typeface="Comic Sans MS" panose="030F0702030302020204" pitchFamily="66" charset="0"/>
              </a:rPr>
              <a:t>A quarter of those asked chose grapes. Twice as many people chose apple than banana. </a:t>
            </a:r>
            <a:br>
              <a:rPr lang="en-GB" sz="2400" dirty="0">
                <a:latin typeface="Comic Sans MS" panose="030F0702030302020204" pitchFamily="66" charset="0"/>
              </a:rPr>
            </a:br>
            <a:r>
              <a:rPr lang="en-GB" sz="2400" dirty="0">
                <a:latin typeface="Comic Sans MS" panose="030F0702030302020204" pitchFamily="66" charset="0"/>
              </a:rPr>
              <a:t>How many people chose apple?</a:t>
            </a:r>
          </a:p>
        </p:txBody>
      </p:sp>
    </p:spTree>
    <p:extLst>
      <p:ext uri="{BB962C8B-B14F-4D97-AF65-F5344CB8AC3E}">
        <p14:creationId xmlns:p14="http://schemas.microsoft.com/office/powerpoint/2010/main" val="24643088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48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 Jones (Pontarddulais Comprehensive School)</dc:creator>
  <cp:lastModifiedBy>R Jones (Pontarddulais Comprehensive School)</cp:lastModifiedBy>
  <cp:revision>8</cp:revision>
  <dcterms:created xsi:type="dcterms:W3CDTF">2022-02-04T11:30:15Z</dcterms:created>
  <dcterms:modified xsi:type="dcterms:W3CDTF">2022-02-05T14:03:21Z</dcterms:modified>
</cp:coreProperties>
</file>