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set of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100696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The number of blue cars parked in a car park over five days are:</a:t>
            </a:r>
            <a:br>
              <a:rPr lang="en-GB" sz="28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br>
              <a:rPr lang="en-GB" sz="28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GB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8  6  4  9  8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Find the mean number of blue cars.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set of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D4DAD4-83C3-4C97-BF19-6E99487C0A73}"/>
              </a:ext>
            </a:extLst>
          </p:cNvPr>
          <p:cNvSpPr txBox="1"/>
          <p:nvPr/>
        </p:nvSpPr>
        <p:spPr>
          <a:xfrm>
            <a:off x="317965" y="1473048"/>
            <a:ext cx="106863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</a:p>
          <a:p>
            <a:endParaRPr lang="en-GB" sz="2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 out the mean temperature.</a:t>
            </a:r>
          </a:p>
          <a:p>
            <a:pPr lvl="1"/>
            <a:r>
              <a:rPr lang="en-GB" sz="2800" b="1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HINT:</a:t>
            </a:r>
            <a:r>
              <a:rPr lang="en-GB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Be careful of the negative number</a:t>
            </a:r>
            <a:endParaRPr lang="en-GB" sz="2800" b="1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50F7AB-E5BA-4DBA-9A0F-25EE90705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33" y="2131259"/>
            <a:ext cx="10917077" cy="12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5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set of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D4DAD4-83C3-4C97-BF19-6E99487C0A73}"/>
                  </a:ext>
                </a:extLst>
              </p:cNvPr>
              <p:cNvSpPr txBox="1"/>
              <p:nvPr/>
            </p:nvSpPr>
            <p:spPr>
              <a:xfrm>
                <a:off x="317964" y="1473048"/>
                <a:ext cx="8826035" cy="4886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u="sng" dirty="0">
                    <a:latin typeface="Comic Sans MS" panose="030F0702030302020204" pitchFamily="66" charset="0"/>
                  </a:rPr>
                  <a:t>Exercise</a:t>
                </a:r>
              </a:p>
              <a:p>
                <a:endParaRPr lang="en-GB" sz="2400" b="1" u="sng" dirty="0"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Amount of time spent exercising a week.</a:t>
                </a:r>
                <a:b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GB" sz="28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b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4    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b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b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GB" sz="28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Find the mean amount of time spent exercising.</a:t>
                </a:r>
              </a:p>
              <a:p>
                <a:endParaRPr lang="en-GB" sz="28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D4DAD4-83C3-4C97-BF19-6E99487C0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4" y="1473048"/>
                <a:ext cx="8826035" cy="4886466"/>
              </a:xfrm>
              <a:prstGeom prst="rect">
                <a:avLst/>
              </a:prstGeom>
              <a:blipFill>
                <a:blip r:embed="rId2"/>
                <a:stretch>
                  <a:fillRect l="-1796" t="-9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58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7</cp:revision>
  <dcterms:created xsi:type="dcterms:W3CDTF">2022-02-04T11:30:15Z</dcterms:created>
  <dcterms:modified xsi:type="dcterms:W3CDTF">2022-02-07T10:00:45Z</dcterms:modified>
</cp:coreProperties>
</file>