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Solving problems involving roots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969E6-FF7A-4791-AF03-EC0AD3526EEC}"/>
                  </a:ext>
                </a:extLst>
              </p:cNvPr>
              <p:cNvSpPr txBox="1"/>
              <p:nvPr/>
            </p:nvSpPr>
            <p:spPr>
              <a:xfrm>
                <a:off x="176075" y="1556034"/>
                <a:ext cx="11206628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Comic Sans MS" panose="030F0702030302020204" pitchFamily="66" charset="0"/>
                  </a:rPr>
                  <a:t>Exercise</a:t>
                </a:r>
              </a:p>
              <a:p>
                <a:endParaRPr lang="en-GB" sz="2000" u="sng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1) Work out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2) Find double the square of 4 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3)	</a:t>
                </a:r>
              </a:p>
              <a:p>
                <a:endParaRPr lang="en-GB" sz="2000" u="sng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C969E6-FF7A-4791-AF03-EC0AD3526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75" y="1556034"/>
                <a:ext cx="11206628" cy="5016758"/>
              </a:xfrm>
              <a:prstGeom prst="rect">
                <a:avLst/>
              </a:prstGeom>
              <a:blipFill>
                <a:blip r:embed="rId2"/>
                <a:stretch>
                  <a:fillRect l="-598" t="-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>
            <a:extLst>
              <a:ext uri="{FF2B5EF4-FFF2-40B4-BE49-F238E27FC236}">
                <a16:creationId xmlns:a16="http://schemas.microsoft.com/office/drawing/2014/main" id="{3DD93E30-015B-45DC-89D3-F7F5482AA4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4" t="36510"/>
          <a:stretch/>
        </p:blipFill>
        <p:spPr>
          <a:xfrm>
            <a:off x="3998956" y="1734720"/>
            <a:ext cx="2358775" cy="10583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EDB4DC-2714-4F4E-A13D-40012EC8C9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4" t="36510"/>
          <a:stretch/>
        </p:blipFill>
        <p:spPr>
          <a:xfrm>
            <a:off x="3998956" y="3735268"/>
            <a:ext cx="2358775" cy="10583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1F54BB-D1F9-4536-85B8-92FB41262CE1}"/>
                  </a:ext>
                </a:extLst>
              </p:cNvPr>
              <p:cNvSpPr txBox="1"/>
              <p:nvPr/>
            </p:nvSpPr>
            <p:spPr>
              <a:xfrm>
                <a:off x="620110" y="5446987"/>
                <a:ext cx="1543821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1F54BB-D1F9-4536-85B8-92FB41262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10" y="5446987"/>
                <a:ext cx="1543821" cy="861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623D5C91-6337-4E3F-A4CF-149134BAAD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4" t="36510"/>
          <a:stretch/>
        </p:blipFill>
        <p:spPr>
          <a:xfrm>
            <a:off x="3998956" y="5348674"/>
            <a:ext cx="2358775" cy="105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11</cp:revision>
  <dcterms:created xsi:type="dcterms:W3CDTF">2021-09-02T15:17:33Z</dcterms:created>
  <dcterms:modified xsi:type="dcterms:W3CDTF">2021-09-28T09:04:15Z</dcterms:modified>
</cp:coreProperties>
</file>