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3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multiples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176075" y="1556034"/>
            <a:ext cx="11206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 Circle all the multiples of 40			2) Write down 2 multiples of 8</a:t>
            </a:r>
            <a:r>
              <a:rPr lang="en-GB" sz="2000" u="sng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F344D33-49F5-4EEE-9E1B-83B325690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081"/>
          <a:stretch/>
        </p:blipFill>
        <p:spPr>
          <a:xfrm>
            <a:off x="5398532" y="2900054"/>
            <a:ext cx="6617393" cy="104512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F1B5E44-942D-4ACF-ABD3-6275F385C3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564"/>
          <a:stretch/>
        </p:blipFill>
        <p:spPr>
          <a:xfrm>
            <a:off x="176075" y="2929204"/>
            <a:ext cx="5810168" cy="183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6</cp:revision>
  <dcterms:created xsi:type="dcterms:W3CDTF">2021-09-02T15:17:33Z</dcterms:created>
  <dcterms:modified xsi:type="dcterms:W3CDTF">2021-09-27T19:53:59Z</dcterms:modified>
</cp:coreProperties>
</file>