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reciprocals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176075" y="1556034"/>
            <a:ext cx="112066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 Find the reciprocal of 6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2) 	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1AA8AB-49BC-45B9-9FA4-7B4620CC8A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02" t="53765" r="21337" b="7009"/>
          <a:stretch/>
        </p:blipFill>
        <p:spPr>
          <a:xfrm>
            <a:off x="630620" y="3904980"/>
            <a:ext cx="3657601" cy="139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11</cp:revision>
  <dcterms:created xsi:type="dcterms:W3CDTF">2021-09-02T15:17:33Z</dcterms:created>
  <dcterms:modified xsi:type="dcterms:W3CDTF">2021-09-08T12:55:17Z</dcterms:modified>
</cp:coreProperties>
</file>