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Solving problems involving roots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176075" y="1556034"/>
            <a:ext cx="112066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2)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DD93E30-015B-45DC-89D3-F7F5482AA4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604" t="36510"/>
          <a:stretch/>
        </p:blipFill>
        <p:spPr>
          <a:xfrm>
            <a:off x="3980465" y="1895441"/>
            <a:ext cx="2924832" cy="13123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FDDA3B-DEA2-40DF-A81A-277290D028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034" r="7763" b="20607"/>
          <a:stretch/>
        </p:blipFill>
        <p:spPr>
          <a:xfrm>
            <a:off x="531656" y="2032161"/>
            <a:ext cx="3204772" cy="8734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355866-2550-42EC-B340-D096BC39EE4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77"/>
          <a:stretch/>
        </p:blipFill>
        <p:spPr>
          <a:xfrm>
            <a:off x="730470" y="4186191"/>
            <a:ext cx="4008428" cy="19496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0690CD-A09D-4018-8923-97EC902305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604" t="36510"/>
          <a:stretch/>
        </p:blipFill>
        <p:spPr>
          <a:xfrm>
            <a:off x="5135968" y="4823418"/>
            <a:ext cx="2924832" cy="131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10</cp:revision>
  <dcterms:created xsi:type="dcterms:W3CDTF">2021-09-02T15:17:33Z</dcterms:created>
  <dcterms:modified xsi:type="dcterms:W3CDTF">2021-09-08T12:53:54Z</dcterms:modified>
</cp:coreProperties>
</file>