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160D2-46A5-4FE5-B104-F3ACE0EB04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F41888-33D3-496B-80DC-6268945E18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D2B53-C7F6-408C-8855-48A2F7735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BF339-060D-46C9-AF1B-FB413456A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AAB10-41E4-42A2-ABAB-D1A9EA9C4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28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71113-FFBE-48F9-BE03-724DE8CF6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47B820-015D-48A7-8B68-2327ADFDB6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D966C-CC39-4337-A120-84F612447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76851-FB76-41B4-9D36-B64E0DD15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9F6F0-E053-4F17-8628-A7A3A145F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30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F03D28-3CCE-4895-8E2C-1724559847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3B8779-9D78-4485-98B8-DD0405A8BF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2772E-8B6E-440A-9458-71C2C73FF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3D872-574A-485F-8DD5-43937AE7B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DE5AE-A9A6-4AB9-99C6-5351F5121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466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35E57-91ED-4485-A8E6-0D2A65BF6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09F9E-E017-4214-87F2-4D433459B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4F5A3D-2087-4608-AFCF-2DC693F78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46AC0-0430-41CB-9407-E23999009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5B7AC-B816-49F1-9AA0-3B8F9D6EC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419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16D5C-63AD-45F2-A026-56EE0220A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D0C1A0-25E4-4CAD-B161-324E55597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79A73D-2A2E-4C8C-B9CE-A727F8B69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86FAD-7403-4032-83EC-1C2A1EA48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C1EB4-2811-4294-82A1-1FF173FB6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22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9D1EE-34F2-41D7-A5D2-300C900C4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BD481-D059-475F-9007-B0FD7E5BB0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4433BF-059A-4D5E-8864-23424E499E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41A3A8-E6CD-4C0F-BFE2-00D9FD127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A2C31-5208-4F65-A594-2569CDCC5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B74083-9D6D-4C9A-9C8C-DC35365CF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942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4A101-5239-49D9-AEDC-FE22B8AE3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B23524-F18D-4FD8-85A5-8BBF845AF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7D236B-C976-4AE6-A9D6-21CC010CF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0D9FEB-DCF6-4F5E-A2B2-20480BDF2E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4DB9D5-90B6-4299-B9CD-DC31512F87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9EA1AD-C208-4391-B533-771264E5A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6B0A2A-D71D-45BB-A8FB-4B8858AE7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496434-12BC-47A1-A2AF-A11A80CE2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85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54A74-6E16-4D17-99A4-A964DA262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57FE9C-EDFE-4417-B89F-3A5603101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CA8669-9105-4F3A-A9CE-14B39FCC3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4AB0F8-4FFA-468C-95E7-937220982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91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3A0D92-F1C2-4165-A97D-88616AF68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5FD98E-1315-4D52-A6FD-02190FE10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4FE2C4-09C6-48B9-A91D-C302EF651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363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2158D-10E3-4F19-8313-6B882A85D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C7246-6B12-43F2-BAF8-2A79C296E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E53E4E-EDB3-4A7A-9B08-89600A26C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FF722-406C-4201-B822-7C69F6A30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2B86E-0374-4F45-A9D7-E16AB98FE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74B744-7665-41BE-8899-774F1851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497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93BF0-FD28-45BD-8354-341066199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0E3C2B-068A-4564-86F3-6E0A5EAA29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6A1F0B-E1E8-4E36-917C-A40EDFB6E7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605BC4-DF57-46DC-9DCC-B3C9C28F2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0342FB-79AC-45CD-ACDE-78D254A57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81DF6-34E7-42A5-806D-297EE0333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094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76BBAF-ADDD-4449-8BA0-68E95A0D8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18582E-CFB0-45D1-94E1-D8BCF9517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03E77-D0ED-419D-86A3-0F7476D963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BB8A7-516F-4540-9111-A01E200B5D37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4030D-81FE-4B8D-8C50-135898BD20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7E32A-AE50-4CEB-9237-E0E931CD57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0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76" descr="Parchment">
            <a:extLst>
              <a:ext uri="{FF2B5EF4-FFF2-40B4-BE49-F238E27FC236}">
                <a16:creationId xmlns:a16="http://schemas.microsoft.com/office/drawing/2014/main" id="{1F12881E-598F-4A8A-8D78-708BA7D0E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65" y="271319"/>
            <a:ext cx="6587332" cy="1015663"/>
          </a:xfrm>
          <a:prstGeom prst="rect">
            <a:avLst/>
          </a:prstGeom>
          <a:solidFill>
            <a:srgbClr val="CCCCFF"/>
          </a:solidFill>
          <a:ln w="28575">
            <a:solidFill>
              <a:srgbClr val="7030A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Comic Sans MS" panose="030F0702030302020204" pitchFamily="66" charset="0"/>
                <a:cs typeface="Arial" panose="020B0604020202020204" pitchFamily="34" charset="0"/>
              </a:rPr>
              <a:t>Numeracy strand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Using square and square roots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72BAA7-4BB9-48FB-B32D-DD49C9946ABD}"/>
              </a:ext>
            </a:extLst>
          </p:cNvPr>
          <p:cNvSpPr txBox="1"/>
          <p:nvPr/>
        </p:nvSpPr>
        <p:spPr>
          <a:xfrm>
            <a:off x="5023289" y="1556034"/>
            <a:ext cx="7233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u="sng" dirty="0">
              <a:latin typeface="Comic Sans MS" panose="030F0702030302020204" pitchFamily="66" charset="0"/>
            </a:endParaRPr>
          </a:p>
          <a:p>
            <a:endParaRPr lang="en-GB" sz="20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BC969E6-FF7A-4791-AF03-EC0AD3526EEC}"/>
                  </a:ext>
                </a:extLst>
              </p:cNvPr>
              <p:cNvSpPr txBox="1"/>
              <p:nvPr/>
            </p:nvSpPr>
            <p:spPr>
              <a:xfrm>
                <a:off x="176075" y="1556034"/>
                <a:ext cx="11206628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Comic Sans MS" panose="030F0702030302020204" pitchFamily="66" charset="0"/>
                  </a:rPr>
                  <a:t>Example</a:t>
                </a:r>
              </a:p>
              <a:p>
                <a:endParaRPr lang="en-GB" sz="2000" u="sng" dirty="0">
                  <a:latin typeface="Comic Sans MS" panose="030F0702030302020204" pitchFamily="66" charset="0"/>
                </a:endParaRP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1)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40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</a:t>
                </a:r>
                <a:r>
                  <a:rPr lang="en-GB" sz="2000" dirty="0">
                    <a:latin typeface="Comic Sans MS" panose="030F0702030302020204" pitchFamily="66" charset="0"/>
                  </a:rPr>
                  <a:t>= 			2)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49</m:t>
                        </m:r>
                      </m:e>
                    </m:rad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 =			3) What number is 8 squared?</a:t>
                </a:r>
                <a:r>
                  <a:rPr lang="en-GB" sz="2800" dirty="0">
                    <a:latin typeface="Comic Sans MS" panose="030F0702030302020204" pitchFamily="66" charset="0"/>
                  </a:rPr>
                  <a:t>  </a:t>
                </a:r>
                <a:r>
                  <a:rPr lang="en-GB" sz="2800" u="sng" dirty="0">
                    <a:latin typeface="Comic Sans MS" panose="030F0702030302020204" pitchFamily="66" charset="0"/>
                  </a:rPr>
                  <a:t> </a:t>
                </a:r>
                <a:endParaRPr lang="en-GB" dirty="0">
                  <a:latin typeface="Comic Sans MS" panose="030F0702030302020204" pitchFamily="66" charset="0"/>
                </a:endParaRPr>
              </a:p>
              <a:p>
                <a:endParaRPr lang="en-GB" sz="2000" u="sng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BC969E6-FF7A-4791-AF03-EC0AD3526E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075" y="1556034"/>
                <a:ext cx="11206628" cy="1446550"/>
              </a:xfrm>
              <a:prstGeom prst="rect">
                <a:avLst/>
              </a:prstGeom>
              <a:blipFill>
                <a:blip r:embed="rId2"/>
                <a:stretch>
                  <a:fillRect l="-598" t="-21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7201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31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Jones (Pontarddulais Comprehensive School)</dc:creator>
  <cp:lastModifiedBy>R Jones (Pontarddulais Comprehensive School)</cp:lastModifiedBy>
  <cp:revision>7</cp:revision>
  <dcterms:created xsi:type="dcterms:W3CDTF">2021-09-02T15:17:33Z</dcterms:created>
  <dcterms:modified xsi:type="dcterms:W3CDTF">2021-09-08T12:50:12Z</dcterms:modified>
</cp:coreProperties>
</file>