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10749428" cy="1384995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Solving a simple problem involving both a positive and negative temperature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/>
              <p:nvPr/>
            </p:nvSpPr>
            <p:spPr>
              <a:xfrm>
                <a:off x="176075" y="1713694"/>
                <a:ext cx="11206628" cy="4125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>
                    <a:latin typeface="Comic Sans MS" panose="030F0702030302020204" pitchFamily="66" charset="0"/>
                  </a:rPr>
                  <a:t>Exercise</a:t>
                </a:r>
                <a:endParaRPr lang="en-GB" sz="2000" u="sng" dirty="0">
                  <a:latin typeface="Comic Sans MS" panose="030F0702030302020204" pitchFamily="66" charset="0"/>
                </a:endParaRP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000" dirty="0">
                    <a:latin typeface="Comic Sans MS" panose="030F0702030302020204" pitchFamily="66" charset="0"/>
                  </a:rPr>
                  <a:t>What temperature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higher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?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000" dirty="0">
                    <a:latin typeface="Comic Sans MS" panose="030F0702030302020204" pitchFamily="66" charset="0"/>
                  </a:rPr>
                  <a:t>What temperature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lower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?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temperature in Swansea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Iceland it is 6 degrees colder..</a:t>
                </a:r>
                <a:b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temperature in Iceland?</a:t>
                </a:r>
                <a:endParaRPr lang="en-GB" sz="14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5" y="1713694"/>
                <a:ext cx="11206628" cy="4125168"/>
              </a:xfrm>
              <a:prstGeom prst="rect">
                <a:avLst/>
              </a:prstGeom>
              <a:blipFill>
                <a:blip r:embed="rId2"/>
                <a:stretch>
                  <a:fillRect l="-816" t="-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13</cp:revision>
  <dcterms:created xsi:type="dcterms:W3CDTF">2021-09-02T15:17:33Z</dcterms:created>
  <dcterms:modified xsi:type="dcterms:W3CDTF">2021-09-09T08:08:15Z</dcterms:modified>
</cp:coreProperties>
</file>