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5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5T10:52:50.9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0001-D8D7-4E02-9E96-5EE92A472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260A1-510C-4392-B961-CAAFD8E9B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34A52-8B89-444A-88FB-DA4274DF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300E9-F7B8-44AD-BA37-80ADD4F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9D063-80A2-4BC1-8ED9-8E6D14AB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8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4082-BE61-4961-B018-6D6F8FF3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48EB0-F2D8-4719-B096-E15E51F7F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31B54-2C87-4380-983B-9923B63B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17C23-D3DC-4D2E-B424-D01908DB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3FC37-BBF5-47CF-BC69-4064A583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7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A1657B-5318-47C5-8515-F38769803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F68F0-BFCE-416C-A78D-CBD8D69A4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05CA-26FA-4821-B0A5-EE7312C3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BFFE1-5A82-45B6-8AC3-EA649EAB7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4BF3F-6B41-434C-90BF-6F2FF7FB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94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EB6A-63B8-4AFC-A335-BD3784E8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8D1CB-E08E-4EFC-8BB5-916C6542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70EC3-FB4A-4F60-83FC-A2FFF247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F979E-7258-4E5A-942E-668BDC2A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ACBD1-4810-43EE-975C-B8CEE870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64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D8C5-5354-49B6-880F-12C81B88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10118-2363-4128-8D21-E22D95CA7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9ACF7-D919-4659-8D10-C053D694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0EE8-7495-4EA1-8081-9AF565FF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D56D0-6EB8-42E9-A07B-DC0D2A07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8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C878-80E5-4082-B3E6-4DC9269A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AA8A-0FEA-43E4-8499-F65DB5565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4A7FC-DD7F-4048-BC78-DA8FBDCF5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9C0F6-E200-4B6C-A301-E531A0F2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B53F5-AB73-4544-AAC6-FC38C01A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D7E54-C7D2-4AB6-9276-EBCE3A7B6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9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D91B-A325-459F-99C2-BD0E6119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7313B-1E8C-4EA1-9426-37DE0F90C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66-350B-4723-BB9D-91EEB369F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AF683-C4D8-481F-80CA-EBD1E6761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155F3-4590-431C-B927-E7DD1748D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4ECE4E-080F-4555-B095-2064FE91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ABCCC-F1E4-412D-848F-A773B223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B00D0-B1A0-43A1-AC7B-AFC5354A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07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58F4-09D2-4E4D-B793-2AE71AD5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0FCFD-BC9A-4858-8AAC-BC1FFB6A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E48FD-B9BA-42B9-B739-1267830B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434A7-8C27-47FC-9436-800C6A72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4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B9C54-FB0E-4EC6-9221-432B57F2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CD835-1A1E-44B3-9F86-2C4AC2B3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42324-009E-4648-AF5E-A81F0DF1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28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1154-B92F-4EE8-80D5-859F1D6E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D8D1E-9854-4805-AF90-FC0EDA4A4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30AE5-397E-4472-9E84-98F6DB42F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369CF-062F-4027-B5EA-148818B7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AD0A6-2D2E-4189-A611-6F9CC69C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9A711-1A5F-4D07-8A75-EFC661FC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37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0EAC-92B6-43BA-A987-C80AA4B6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19DD6D-9CF9-4422-9BEB-2DF187051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FCAF1-36EC-46B0-A2E4-77F113046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217C1-CF23-4939-A83C-4EDA7C14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4EB63-7110-44F9-9FCD-A68B14CD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5C289-D1F7-4036-AEAE-6E7D9D81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6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692E51-9F6D-4D02-8979-C018BD20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4D537-BE3E-4E44-8A56-CD07E91BC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21D52-CBB1-44BD-9FEC-A5AEBB669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1AB4-4E60-4515-BB13-68889987D04B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7C26D-ABC5-4FB6-9E5B-D11F98A0E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016B6-7B30-4A3C-9465-FA2962136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AD0B-D43A-4D34-9CDE-31D7D141F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55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Using and interpreting time zones</a:t>
            </a:r>
            <a:endParaRPr lang="en-GB" altLang="en-US" sz="2400" dirty="0">
              <a:solidFill>
                <a:srgbClr val="FF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E15AAE3-097C-4AD8-8C1B-55B3DA47823D}"/>
                  </a:ext>
                </a:extLst>
              </p14:cNvPr>
              <p14:cNvContentPartPr/>
              <p14:nvPr/>
            </p14:nvContentPartPr>
            <p14:xfrm>
              <a:off x="2033466" y="4603022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E15AAE3-097C-4AD8-8C1B-55B3DA4782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4826" y="4594382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Exercise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1ABFC6-BE92-41AD-BD9D-3FB0564E01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61" y="1991297"/>
            <a:ext cx="5912915" cy="288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17</cp:revision>
  <dcterms:created xsi:type="dcterms:W3CDTF">2021-07-15T10:54:47Z</dcterms:created>
  <dcterms:modified xsi:type="dcterms:W3CDTF">2021-09-07T19:39:46Z</dcterms:modified>
</cp:coreProperties>
</file>