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4" y="271319"/>
            <a:ext cx="10954385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Interpreting fractions of seconds, minutes or hours.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/>
              <p:nvPr/>
            </p:nvSpPr>
            <p:spPr>
              <a:xfrm>
                <a:off x="227672" y="1334332"/>
                <a:ext cx="10954385" cy="4456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Comic Sans MS" panose="030F0702030302020204" pitchFamily="66" charset="0"/>
                  </a:rPr>
                  <a:t>Exercise</a:t>
                </a:r>
              </a:p>
              <a:p>
                <a:endParaRPr lang="en-GB" sz="2000" u="sng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800" dirty="0">
                    <a:latin typeface="Comic Sans MS" panose="030F0702030302020204" pitchFamily="66" charset="0"/>
                  </a:rPr>
                  <a:t>1.5</a:t>
                </a:r>
                <a:r>
                  <a:rPr lang="en-GB" sz="2000" dirty="0">
                    <a:latin typeface="Comic Sans MS" panose="030F0702030302020204" pitchFamily="66" charset="0"/>
                  </a:rPr>
                  <a:t> minutes is equal to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            </a:t>
                </a:r>
                <a:r>
                  <a:rPr lang="en-GB" sz="2000" dirty="0">
                    <a:latin typeface="Comic Sans MS" panose="030F0702030302020204" pitchFamily="66" charset="0"/>
                  </a:rPr>
                  <a:t> minutes and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            </a:t>
                </a:r>
                <a:r>
                  <a:rPr lang="en-GB" sz="2000" dirty="0">
                    <a:latin typeface="Comic Sans MS" panose="030F0702030302020204" pitchFamily="66" charset="0"/>
                  </a:rPr>
                  <a:t> seconds</a:t>
                </a:r>
                <a:br>
                  <a:rPr lang="en-GB" sz="2000" dirty="0">
                    <a:latin typeface="Comic Sans MS" panose="030F0702030302020204" pitchFamily="66" charset="0"/>
                  </a:rPr>
                </a:br>
                <a:br>
                  <a:rPr lang="en-GB" sz="2000" dirty="0">
                    <a:latin typeface="Comic Sans MS" panose="030F0702030302020204" pitchFamily="66" charset="0"/>
                  </a:rPr>
                </a:b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800" dirty="0">
                    <a:latin typeface="Comic Sans MS" panose="030F0702030302020204" pitchFamily="66" charset="0"/>
                  </a:rPr>
                  <a:t>3.25 </a:t>
                </a:r>
                <a:r>
                  <a:rPr lang="en-GB" sz="2000" dirty="0">
                    <a:latin typeface="Comic Sans MS" panose="030F0702030302020204" pitchFamily="66" charset="0"/>
                  </a:rPr>
                  <a:t>hours is equal to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________ </a:t>
                </a:r>
                <a:r>
                  <a:rPr lang="en-GB" sz="2000" dirty="0">
                    <a:latin typeface="Comic Sans MS" panose="030F0702030302020204" pitchFamily="66" charset="0"/>
                  </a:rPr>
                  <a:t>hours and ________ minutes</a:t>
                </a:r>
                <a:br>
                  <a:rPr lang="en-GB" sz="2000" dirty="0">
                    <a:latin typeface="Comic Sans MS" panose="030F0702030302020204" pitchFamily="66" charset="0"/>
                  </a:rPr>
                </a:br>
                <a:br>
                  <a:rPr lang="en-GB" sz="2000" dirty="0">
                    <a:latin typeface="Comic Sans MS" panose="030F0702030302020204" pitchFamily="66" charset="0"/>
                  </a:rPr>
                </a:b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800" dirty="0">
                    <a:latin typeface="Comic Sans MS" panose="030F0702030302020204" pitchFamily="66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000" dirty="0">
                    <a:latin typeface="Comic Sans MS" panose="030F0702030302020204" pitchFamily="66" charset="0"/>
                  </a:rPr>
                  <a:t>minutes is equal to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              </a:t>
                </a:r>
                <a:r>
                  <a:rPr lang="en-GB" sz="2000" dirty="0">
                    <a:latin typeface="Comic Sans MS" panose="030F0702030302020204" pitchFamily="66" charset="0"/>
                  </a:rPr>
                  <a:t> minutes and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            </a:t>
                </a:r>
                <a:r>
                  <a:rPr lang="en-GB" sz="2000" dirty="0">
                    <a:latin typeface="Comic Sans MS" panose="030F0702030302020204" pitchFamily="66" charset="0"/>
                  </a:rPr>
                  <a:t> seconds</a:t>
                </a:r>
                <a:br>
                  <a:rPr lang="en-GB" sz="2000" dirty="0">
                    <a:latin typeface="Comic Sans MS" panose="030F0702030302020204" pitchFamily="66" charset="0"/>
                  </a:rPr>
                </a:br>
                <a:br>
                  <a:rPr lang="en-GB" sz="2000" dirty="0">
                    <a:latin typeface="Comic Sans MS" panose="030F0702030302020204" pitchFamily="66" charset="0"/>
                  </a:rPr>
                </a:b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Write </a:t>
                </a:r>
                <a:r>
                  <a:rPr lang="en-GB" sz="2800" dirty="0">
                    <a:latin typeface="Comic Sans MS" panose="030F0702030302020204" pitchFamily="66" charset="0"/>
                  </a:rPr>
                  <a:t>1.4 </a:t>
                </a:r>
                <a:r>
                  <a:rPr lang="en-GB" sz="2000" dirty="0">
                    <a:latin typeface="Comic Sans MS" panose="030F0702030302020204" pitchFamily="66" charset="0"/>
                  </a:rPr>
                  <a:t>minutes in minutes and seconds.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72" y="1334332"/>
                <a:ext cx="10954385" cy="4456476"/>
              </a:xfrm>
              <a:prstGeom prst="rect">
                <a:avLst/>
              </a:prstGeom>
              <a:blipFill>
                <a:blip r:embed="rId2"/>
                <a:stretch>
                  <a:fillRect l="-1447" t="-821" b="-2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6</cp:revision>
  <dcterms:created xsi:type="dcterms:W3CDTF">2021-09-02T15:17:33Z</dcterms:created>
  <dcterms:modified xsi:type="dcterms:W3CDTF">2021-09-02T15:59:54Z</dcterms:modified>
</cp:coreProperties>
</file>