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4" y="271319"/>
            <a:ext cx="10954385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Solve simple problems involving time intervals.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227672" y="1334332"/>
            <a:ext cx="109543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Jerry gets home from work at </a:t>
            </a:r>
            <a:r>
              <a:rPr lang="en-GB" sz="2800" dirty="0">
                <a:latin typeface="Comic Sans MS" panose="030F0702030302020204" pitchFamily="66" charset="0"/>
              </a:rPr>
              <a:t>17:48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  <a:br>
              <a:rPr lang="en-GB" sz="2000" u="sng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It takes him 39 minutes to get home.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What time did Jerry leave work?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 err="1">
                <a:latin typeface="Comic Sans MS" panose="030F0702030302020204" pitchFamily="66" charset="0"/>
              </a:rPr>
              <a:t>Betsan</a:t>
            </a:r>
            <a:r>
              <a:rPr lang="en-GB" sz="2000" dirty="0">
                <a:latin typeface="Comic Sans MS" panose="030F0702030302020204" pitchFamily="66" charset="0"/>
              </a:rPr>
              <a:t> took 8 minutes and 20 seconds to complete a test.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 err="1">
                <a:latin typeface="Comic Sans MS" panose="030F0702030302020204" pitchFamily="66" charset="0"/>
              </a:rPr>
              <a:t>Anwen</a:t>
            </a:r>
            <a:r>
              <a:rPr lang="en-GB" sz="2000" dirty="0">
                <a:latin typeface="Comic Sans MS" panose="030F0702030302020204" pitchFamily="66" charset="0"/>
              </a:rPr>
              <a:t> completed the test 51 seconds later.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How long did it take </a:t>
            </a:r>
            <a:r>
              <a:rPr lang="en-GB" sz="2000" dirty="0" err="1">
                <a:latin typeface="Comic Sans MS" panose="030F0702030302020204" pitchFamily="66" charset="0"/>
              </a:rPr>
              <a:t>Anwen</a:t>
            </a:r>
            <a:r>
              <a:rPr lang="en-GB" sz="2000" dirty="0">
                <a:latin typeface="Comic Sans MS" panose="030F0702030302020204" pitchFamily="66" charset="0"/>
              </a:rPr>
              <a:t> to complete the test?</a:t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A man leaves his house and gets to Bangor at </a:t>
            </a:r>
            <a:r>
              <a:rPr lang="en-GB" sz="3200" dirty="0">
                <a:latin typeface="Comic Sans MS" panose="030F0702030302020204" pitchFamily="66" charset="0"/>
              </a:rPr>
              <a:t>11:36</a:t>
            </a:r>
            <a:r>
              <a:rPr lang="en-GB" sz="2000" dirty="0">
                <a:latin typeface="Comic Sans MS" panose="030F0702030302020204" pitchFamily="66" charset="0"/>
              </a:rPr>
              <a:t>, it took 48 minutes to get there. What time did he leave his house? </a:t>
            </a:r>
          </a:p>
        </p:txBody>
      </p:sp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5</cp:revision>
  <dcterms:created xsi:type="dcterms:W3CDTF">2021-09-02T15:17:33Z</dcterms:created>
  <dcterms:modified xsi:type="dcterms:W3CDTF">2021-09-02T15:51:46Z</dcterms:modified>
</cp:coreProperties>
</file>