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4" d="100"/>
          <a:sy n="84" d="100"/>
        </p:scale>
        <p:origin x="3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60D2-46A5-4FE5-B104-F3ACE0EB0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41888-33D3-496B-80DC-6268945E1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D2B53-C7F6-408C-8855-48A2F773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BF339-060D-46C9-AF1B-FB413456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AAB10-41E4-42A2-ABAB-D1A9EA9C4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28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71113-FFBE-48F9-BE03-724DE8CF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7B820-015D-48A7-8B68-2327ADFDB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D966C-CC39-4337-A120-84F612447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76851-FB76-41B4-9D36-B64E0DD15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9F6F0-E053-4F17-8628-A7A3A145F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0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03D28-3CCE-4895-8E2C-172455984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B8779-9D78-4485-98B8-DD0405A8B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772E-8B6E-440A-9458-71C2C73FF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3D872-574A-485F-8DD5-43937AE7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DE5AE-A9A6-4AB9-99C6-5351F5121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46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5E57-91ED-4485-A8E6-0D2A65BF6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09F9E-E017-4214-87F2-4D433459B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F5A3D-2087-4608-AFCF-2DC693F7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6AC0-0430-41CB-9407-E23999009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5B7AC-B816-49F1-9AA0-3B8F9D6E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1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16D5C-63AD-45F2-A026-56EE0220A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0C1A0-25E4-4CAD-B161-324E55597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9A73D-2A2E-4C8C-B9CE-A727F8B6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86FAD-7403-4032-83EC-1C2A1EA48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C1EB4-2811-4294-82A1-1FF173FB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22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9D1EE-34F2-41D7-A5D2-300C900C4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BD481-D059-475F-9007-B0FD7E5BB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4433BF-059A-4D5E-8864-23424E499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1A3A8-E6CD-4C0F-BFE2-00D9FD127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A2C31-5208-4F65-A594-2569CDCC5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74083-9D6D-4C9A-9C8C-DC35365CF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94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A101-5239-49D9-AEDC-FE22B8AE3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23524-F18D-4FD8-85A5-8BBF845AF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D236B-C976-4AE6-A9D6-21CC010CF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0D9FEB-DCF6-4F5E-A2B2-20480BDF2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4DB9D5-90B6-4299-B9CD-DC31512F8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EA1AD-C208-4391-B533-771264E5A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6B0A2A-D71D-45BB-A8FB-4B8858AE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496434-12BC-47A1-A2AF-A11A80CE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85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4A74-6E16-4D17-99A4-A964DA262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57FE9C-EDFE-4417-B89F-3A5603101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A8669-9105-4F3A-A9CE-14B39FCC3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AB0F8-4FFA-468C-95E7-937220982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91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3A0D92-F1C2-4165-A97D-88616AF6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FD98E-1315-4D52-A6FD-02190FE1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FE2C4-09C6-48B9-A91D-C302EF651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6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2158D-10E3-4F19-8313-6B882A85D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7246-6B12-43F2-BAF8-2A79C296E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53E4E-EDB3-4A7A-9B08-89600A26C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FF722-406C-4201-B822-7C69F6A30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2B86E-0374-4F45-A9D7-E16AB98F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4B744-7665-41BE-8899-774F1851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49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93BF0-FD28-45BD-8354-341066199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0E3C2B-068A-4564-86F3-6E0A5EAA2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A1F0B-E1E8-4E36-917C-A40EDFB6E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05BC4-DF57-46DC-9DCC-B3C9C28F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342FB-79AC-45CD-ACDE-78D254A5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81DF6-34E7-42A5-806D-297EE033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09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6BBAF-ADDD-4449-8BA0-68E95A0D8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8582E-CFB0-45D1-94E1-D8BCF9517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03E77-D0ED-419D-86A3-0F7476D96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BB8A7-516F-4540-9111-A01E200B5D37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4030D-81FE-4B8D-8C50-135898BD2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E32A-AE50-4CEB-9237-E0E931CD5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F12881E-598F-4A8A-8D78-708BA7D0E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4" y="271319"/>
            <a:ext cx="10954385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Solve simple problems involving time intervals.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72BAA7-4BB9-48FB-B32D-DD49C9946ABD}"/>
              </a:ext>
            </a:extLst>
          </p:cNvPr>
          <p:cNvSpPr txBox="1"/>
          <p:nvPr/>
        </p:nvSpPr>
        <p:spPr>
          <a:xfrm>
            <a:off x="5023289" y="1556034"/>
            <a:ext cx="7233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u="sng" dirty="0">
              <a:latin typeface="Comic Sans MS" panose="030F0702030302020204" pitchFamily="66" charset="0"/>
            </a:endParaRPr>
          </a:p>
          <a:p>
            <a:endParaRPr lang="en-GB" sz="2000" u="sng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C969E6-FF7A-4791-AF03-EC0AD3526EEC}"/>
              </a:ext>
            </a:extLst>
          </p:cNvPr>
          <p:cNvSpPr txBox="1"/>
          <p:nvPr/>
        </p:nvSpPr>
        <p:spPr>
          <a:xfrm>
            <a:off x="227672" y="1334332"/>
            <a:ext cx="1095438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anose="030F0702030302020204" pitchFamily="66" charset="0"/>
              </a:rPr>
              <a:t>Exercise</a:t>
            </a:r>
          </a:p>
          <a:p>
            <a:endParaRPr lang="en-GB" sz="2000" u="sng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1) </a:t>
            </a:r>
            <a:br>
              <a:rPr lang="en-GB" sz="2000" dirty="0">
                <a:latin typeface="Comic Sans MS" panose="030F0702030302020204" pitchFamily="66" charset="0"/>
              </a:rPr>
            </a:br>
            <a:br>
              <a:rPr lang="en-GB" sz="2000" dirty="0">
                <a:latin typeface="Comic Sans MS" panose="030F0702030302020204" pitchFamily="66" charset="0"/>
              </a:rPr>
            </a:br>
            <a:br>
              <a:rPr lang="en-GB" sz="2000" dirty="0">
                <a:latin typeface="Comic Sans MS" panose="030F0702030302020204" pitchFamily="66" charset="0"/>
              </a:rPr>
            </a:br>
            <a:br>
              <a:rPr lang="en-GB" sz="2000" dirty="0">
                <a:latin typeface="Comic Sans MS" panose="030F0702030302020204" pitchFamily="66" charset="0"/>
              </a:rPr>
            </a:br>
            <a:br>
              <a:rPr lang="en-GB" sz="2000" dirty="0">
                <a:latin typeface="Comic Sans MS" panose="030F0702030302020204" pitchFamily="66" charset="0"/>
              </a:rPr>
            </a:br>
            <a:br>
              <a:rPr lang="en-GB" sz="2000" dirty="0">
                <a:latin typeface="Comic Sans MS" panose="030F0702030302020204" pitchFamily="66" charset="0"/>
              </a:rPr>
            </a:br>
            <a:br>
              <a:rPr lang="en-GB" sz="2000" dirty="0">
                <a:latin typeface="Comic Sans MS" panose="030F0702030302020204" pitchFamily="66" charset="0"/>
              </a:rPr>
            </a:br>
            <a:br>
              <a:rPr lang="en-GB" sz="2000" dirty="0"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>2)</a:t>
            </a:r>
            <a:br>
              <a:rPr lang="en-GB" sz="2000" dirty="0">
                <a:latin typeface="Comic Sans MS" panose="030F0702030302020204" pitchFamily="66" charset="0"/>
              </a:rPr>
            </a:br>
            <a:br>
              <a:rPr lang="en-GB" sz="2000" dirty="0">
                <a:latin typeface="Comic Sans MS" panose="030F0702030302020204" pitchFamily="66" charset="0"/>
              </a:rPr>
            </a:b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6B066D-5ED5-46D1-B2AD-FEDE0F891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75" y="1830428"/>
            <a:ext cx="6933757" cy="199289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AA3176E-6883-44F7-8A31-A42347C643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004" y="4357750"/>
            <a:ext cx="3027611" cy="21400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7F177E6-ABFF-4095-AC9F-F9ABA4B068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9288" y="5427671"/>
            <a:ext cx="3410860" cy="99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20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7</cp:revision>
  <dcterms:created xsi:type="dcterms:W3CDTF">2021-09-02T15:17:33Z</dcterms:created>
  <dcterms:modified xsi:type="dcterms:W3CDTF">2021-09-07T19:22:38Z</dcterms:modified>
</cp:coreProperties>
</file>