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3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5T10:52:50.94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2T15:23:55.7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a simple time interval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E15AAE3-097C-4AD8-8C1B-55B3DA47823D}"/>
                  </a:ext>
                </a:extLst>
              </p14:cNvPr>
              <p14:cNvContentPartPr/>
              <p14:nvPr/>
            </p14:nvContentPartPr>
            <p14:xfrm>
              <a:off x="1453853" y="4981281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E15AAE3-097C-4AD8-8C1B-55B3DA4782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4853" y="4972281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176075" y="1556034"/>
            <a:ext cx="7233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							2)</a:t>
            </a:r>
            <a:r>
              <a:rPr lang="en-GB" sz="2000" u="sng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99E28-CFC7-4435-8EB3-1AEE0996DB05}"/>
              </a:ext>
            </a:extLst>
          </p:cNvPr>
          <p:cNvGrpSpPr/>
          <p:nvPr/>
        </p:nvGrpSpPr>
        <p:grpSpPr>
          <a:xfrm>
            <a:off x="563142" y="2911231"/>
            <a:ext cx="1980000" cy="1980000"/>
            <a:chOff x="6616754" y="2105190"/>
            <a:chExt cx="3630831" cy="3630831"/>
          </a:xfrm>
        </p:grpSpPr>
        <p:pic>
          <p:nvPicPr>
            <p:cNvPr id="8" name="Picture 2" descr="Clock Face by MissMinded.deviantart.com on @deviantART | Clock face  printable, Clock printable, Clock template">
              <a:extLst>
                <a:ext uri="{FF2B5EF4-FFF2-40B4-BE49-F238E27FC236}">
                  <a16:creationId xmlns:a16="http://schemas.microsoft.com/office/drawing/2014/main" id="{E664D33D-184C-41F2-A0CB-C5C5086618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6754" y="2105190"/>
              <a:ext cx="3630831" cy="3630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A9525FF-9F26-4F8E-9B46-E8AE2B6BEA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32170" y="3983673"/>
              <a:ext cx="1121157" cy="17624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8B396A2-F6AA-464E-A4D5-8C9BFB758E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32170" y="2640662"/>
              <a:ext cx="0" cy="1343013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1F5C96-33D2-4158-A79E-80620AE85986}"/>
              </a:ext>
            </a:extLst>
          </p:cNvPr>
          <p:cNvGrpSpPr/>
          <p:nvPr/>
        </p:nvGrpSpPr>
        <p:grpSpPr>
          <a:xfrm>
            <a:off x="3154542" y="2945624"/>
            <a:ext cx="1980000" cy="1980000"/>
            <a:chOff x="1456175" y="1613584"/>
            <a:chExt cx="3630831" cy="3630831"/>
          </a:xfrm>
        </p:grpSpPr>
        <p:pic>
          <p:nvPicPr>
            <p:cNvPr id="14" name="Picture 2" descr="Clock Face by MissMinded.deviantart.com on @deviantART | Clock face  printable, Clock printable, Clock template">
              <a:extLst>
                <a:ext uri="{FF2B5EF4-FFF2-40B4-BE49-F238E27FC236}">
                  <a16:creationId xmlns:a16="http://schemas.microsoft.com/office/drawing/2014/main" id="{1FB7BF95-540E-4C71-A9C4-95E275E723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175" y="1613584"/>
              <a:ext cx="3630831" cy="3630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35EF83C-3B44-4660-B761-999D86F05E7C}"/>
                </a:ext>
              </a:extLst>
            </p:cNvPr>
            <p:cNvCxnSpPr>
              <a:cxnSpLocks/>
            </p:cNvCxnSpPr>
            <p:nvPr/>
          </p:nvCxnSpPr>
          <p:spPr>
            <a:xfrm>
              <a:off x="3271591" y="3509690"/>
              <a:ext cx="908830" cy="180177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BB5C782-FD3C-4540-8596-9C50F4B9BF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22436" y="3492068"/>
              <a:ext cx="1049154" cy="583508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9A664DD-7DA0-4E00-AE13-F8AA362A6501}"/>
              </a:ext>
            </a:extLst>
          </p:cNvPr>
          <p:cNvSpPr txBox="1"/>
          <p:nvPr/>
        </p:nvSpPr>
        <p:spPr>
          <a:xfrm>
            <a:off x="417254" y="2479363"/>
            <a:ext cx="2271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A TV show starts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C40E09-9D90-48F4-A7B3-658F99E7BF5D}"/>
              </a:ext>
            </a:extLst>
          </p:cNvPr>
          <p:cNvSpPr txBox="1"/>
          <p:nvPr/>
        </p:nvSpPr>
        <p:spPr>
          <a:xfrm>
            <a:off x="3008654" y="2479363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A TV show ends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74A5FE-50D6-40A5-99F6-9B56BA91754D}"/>
              </a:ext>
            </a:extLst>
          </p:cNvPr>
          <p:cNvSpPr txBox="1"/>
          <p:nvPr/>
        </p:nvSpPr>
        <p:spPr>
          <a:xfrm>
            <a:off x="317965" y="5416803"/>
            <a:ext cx="5384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How many minutes was the TV show on for?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5BFF5320-B133-4DA4-898E-CAEB396ED719}"/>
                  </a:ext>
                </a:extLst>
              </p14:cNvPr>
              <p14:cNvContentPartPr/>
              <p14:nvPr/>
            </p14:nvContentPartPr>
            <p14:xfrm>
              <a:off x="8007057" y="4981281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5BFF5320-B133-4DA4-898E-CAEB396ED7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98057" y="4972281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591D4AB1-C861-4C18-9E1A-90D285059923}"/>
              </a:ext>
            </a:extLst>
          </p:cNvPr>
          <p:cNvGrpSpPr/>
          <p:nvPr/>
        </p:nvGrpSpPr>
        <p:grpSpPr>
          <a:xfrm>
            <a:off x="7116346" y="2911231"/>
            <a:ext cx="1980000" cy="1980000"/>
            <a:chOff x="6616754" y="2105190"/>
            <a:chExt cx="3630831" cy="3630831"/>
          </a:xfrm>
        </p:grpSpPr>
        <p:pic>
          <p:nvPicPr>
            <p:cNvPr id="21" name="Picture 2" descr="Clock Face by MissMinded.deviantart.com on @deviantART | Clock face  printable, Clock printable, Clock template">
              <a:extLst>
                <a:ext uri="{FF2B5EF4-FFF2-40B4-BE49-F238E27FC236}">
                  <a16:creationId xmlns:a16="http://schemas.microsoft.com/office/drawing/2014/main" id="{375B4DE4-51E4-40CD-B999-B851B075D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6754" y="2105190"/>
              <a:ext cx="3630831" cy="3630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71C75CA-0C71-4ED5-931C-65CAACBBE18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61984" y="3673768"/>
              <a:ext cx="637464" cy="327528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81185B1-91E0-45E1-891A-6A68704B86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32173" y="3983674"/>
              <a:ext cx="1298739" cy="2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D40D547-EB83-4AEE-AAD1-A2688E00EA1E}"/>
              </a:ext>
            </a:extLst>
          </p:cNvPr>
          <p:cNvGrpSpPr/>
          <p:nvPr/>
        </p:nvGrpSpPr>
        <p:grpSpPr>
          <a:xfrm>
            <a:off x="9707746" y="2945624"/>
            <a:ext cx="1980000" cy="1980000"/>
            <a:chOff x="1456175" y="1613584"/>
            <a:chExt cx="3630831" cy="3630831"/>
          </a:xfrm>
        </p:grpSpPr>
        <p:pic>
          <p:nvPicPr>
            <p:cNvPr id="25" name="Picture 2" descr="Clock Face by MissMinded.deviantart.com on @deviantART | Clock face  printable, Clock printable, Clock template">
              <a:extLst>
                <a:ext uri="{FF2B5EF4-FFF2-40B4-BE49-F238E27FC236}">
                  <a16:creationId xmlns:a16="http://schemas.microsoft.com/office/drawing/2014/main" id="{979386BB-79C2-43B5-8267-7EBE48D887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6175" y="1613584"/>
              <a:ext cx="3630831" cy="3630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2A8B2BB7-B8BD-4575-AA6E-9585D4743B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17810" y="2690047"/>
              <a:ext cx="453781" cy="819644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E32DEA0-ECED-4698-B196-43693BFC2BF1}"/>
                </a:ext>
              </a:extLst>
            </p:cNvPr>
            <p:cNvCxnSpPr>
              <a:cxnSpLocks/>
            </p:cNvCxnSpPr>
            <p:nvPr/>
          </p:nvCxnSpPr>
          <p:spPr>
            <a:xfrm>
              <a:off x="3271590" y="3492068"/>
              <a:ext cx="1053680" cy="583508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99AE9F9D-249F-443F-898B-7F2C577890E6}"/>
              </a:ext>
            </a:extLst>
          </p:cNvPr>
          <p:cNvSpPr txBox="1"/>
          <p:nvPr/>
        </p:nvSpPr>
        <p:spPr>
          <a:xfrm>
            <a:off x="6970458" y="2511121"/>
            <a:ext cx="2215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A meeting starts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09AB59F-A069-4A4C-81A2-4B769E70BCE7}"/>
              </a:ext>
            </a:extLst>
          </p:cNvPr>
          <p:cNvSpPr txBox="1"/>
          <p:nvPr/>
        </p:nvSpPr>
        <p:spPr>
          <a:xfrm>
            <a:off x="9727745" y="2479363"/>
            <a:ext cx="2021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A meeting ends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3B0CA0-995C-45CC-83BD-B49732FD0DCB}"/>
              </a:ext>
            </a:extLst>
          </p:cNvPr>
          <p:cNvSpPr txBox="1"/>
          <p:nvPr/>
        </p:nvSpPr>
        <p:spPr>
          <a:xfrm>
            <a:off x="6919407" y="5416803"/>
            <a:ext cx="5234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In minutes, how long did the meeting last?</a:t>
            </a:r>
          </a:p>
        </p:txBody>
      </p:sp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3</cp:revision>
  <dcterms:created xsi:type="dcterms:W3CDTF">2021-09-02T15:17:33Z</dcterms:created>
  <dcterms:modified xsi:type="dcterms:W3CDTF">2021-09-07T19:07:06Z</dcterms:modified>
</cp:coreProperties>
</file>